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0" r:id="rId3"/>
    <p:sldId id="336" r:id="rId5"/>
    <p:sldId id="303" r:id="rId6"/>
    <p:sldId id="260" r:id="rId7"/>
    <p:sldId id="304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40" r:id="rId23"/>
    <p:sldId id="323" r:id="rId24"/>
    <p:sldId id="325" r:id="rId25"/>
    <p:sldId id="324" r:id="rId26"/>
    <p:sldId id="326" r:id="rId27"/>
    <p:sldId id="327" r:id="rId28"/>
    <p:sldId id="328" r:id="rId29"/>
    <p:sldId id="329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100" d="100"/>
          <a:sy n="100" d="100"/>
        </p:scale>
        <p:origin x="-816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09C1F-1633-42E4-85B8-FAE5248677D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AC84-CE99-448B-92D0-20E94C7803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jpeg"/><Relationship Id="rId8" Type="http://schemas.openxmlformats.org/officeDocument/2006/relationships/image" Target="../media/image44.jpeg"/><Relationship Id="rId7" Type="http://schemas.openxmlformats.org/officeDocument/2006/relationships/image" Target="../media/image43.jpeg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5" Type="http://schemas.openxmlformats.org/officeDocument/2006/relationships/notesSlide" Target="../notesSlides/notesSlide22.xml"/><Relationship Id="rId34" Type="http://schemas.openxmlformats.org/officeDocument/2006/relationships/slideLayout" Target="../slideLayouts/slideLayout3.xml"/><Relationship Id="rId33" Type="http://schemas.openxmlformats.org/officeDocument/2006/relationships/image" Target="../media/image69.png"/><Relationship Id="rId32" Type="http://schemas.openxmlformats.org/officeDocument/2006/relationships/image" Target="../media/image68.jpeg"/><Relationship Id="rId31" Type="http://schemas.openxmlformats.org/officeDocument/2006/relationships/image" Target="../media/image67.jpeg"/><Relationship Id="rId30" Type="http://schemas.openxmlformats.org/officeDocument/2006/relationships/image" Target="../media/image66.jpeg"/><Relationship Id="rId3" Type="http://schemas.openxmlformats.org/officeDocument/2006/relationships/image" Target="../media/image39.jpeg"/><Relationship Id="rId29" Type="http://schemas.openxmlformats.org/officeDocument/2006/relationships/image" Target="../media/image65.jpeg"/><Relationship Id="rId28" Type="http://schemas.openxmlformats.org/officeDocument/2006/relationships/image" Target="../media/image64.jpeg"/><Relationship Id="rId27" Type="http://schemas.openxmlformats.org/officeDocument/2006/relationships/image" Target="../media/image63.jpeg"/><Relationship Id="rId26" Type="http://schemas.openxmlformats.org/officeDocument/2006/relationships/image" Target="../media/image62.jpeg"/><Relationship Id="rId25" Type="http://schemas.openxmlformats.org/officeDocument/2006/relationships/image" Target="../media/image61.jpeg"/><Relationship Id="rId24" Type="http://schemas.openxmlformats.org/officeDocument/2006/relationships/image" Target="../media/image60.jpeg"/><Relationship Id="rId23" Type="http://schemas.openxmlformats.org/officeDocument/2006/relationships/image" Target="../media/image59.jpeg"/><Relationship Id="rId22" Type="http://schemas.openxmlformats.org/officeDocument/2006/relationships/image" Target="../media/image58.jpeg"/><Relationship Id="rId21" Type="http://schemas.openxmlformats.org/officeDocument/2006/relationships/image" Target="../media/image57.jpeg"/><Relationship Id="rId20" Type="http://schemas.openxmlformats.org/officeDocument/2006/relationships/image" Target="../media/image56.jpeg"/><Relationship Id="rId2" Type="http://schemas.openxmlformats.org/officeDocument/2006/relationships/image" Target="../media/image38.jpeg"/><Relationship Id="rId19" Type="http://schemas.openxmlformats.org/officeDocument/2006/relationships/image" Target="../media/image55.jpeg"/><Relationship Id="rId18" Type="http://schemas.openxmlformats.org/officeDocument/2006/relationships/image" Target="../media/image54.jpeg"/><Relationship Id="rId17" Type="http://schemas.openxmlformats.org/officeDocument/2006/relationships/image" Target="../media/image53.jpeg"/><Relationship Id="rId16" Type="http://schemas.openxmlformats.org/officeDocument/2006/relationships/image" Target="../media/image52.jpeg"/><Relationship Id="rId15" Type="http://schemas.openxmlformats.org/officeDocument/2006/relationships/image" Target="../media/image51.jpeg"/><Relationship Id="rId14" Type="http://schemas.openxmlformats.org/officeDocument/2006/relationships/image" Target="../media/image50.jpeg"/><Relationship Id="rId13" Type="http://schemas.openxmlformats.org/officeDocument/2006/relationships/image" Target="../media/image49.jpeg"/><Relationship Id="rId12" Type="http://schemas.openxmlformats.org/officeDocument/2006/relationships/image" Target="../media/image48.jpeg"/><Relationship Id="rId11" Type="http://schemas.openxmlformats.org/officeDocument/2006/relationships/image" Target="../media/image47.jpeg"/><Relationship Id="rId10" Type="http://schemas.openxmlformats.org/officeDocument/2006/relationships/image" Target="../media/image46.jpeg"/><Relationship Id="rId1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4.png"/><Relationship Id="rId1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56060" y="1752600"/>
            <a:ext cx="2135940" cy="274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6295" y="5438775"/>
            <a:ext cx="2230356" cy="12878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4221" y="1800225"/>
            <a:ext cx="7734503" cy="21754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91818" y="1600200"/>
            <a:ext cx="1485899" cy="9612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900806" y="3429000"/>
            <a:ext cx="2976620" cy="546708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040028" y="344074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植树节主题班会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10"/>
          <p:cNvSpPr/>
          <p:nvPr/>
        </p:nvSpPr>
        <p:spPr>
          <a:xfrm rot="5400000" flipV="1">
            <a:off x="2608386" y="252537"/>
            <a:ext cx="3489076" cy="7581900"/>
          </a:xfrm>
          <a:prstGeom prst="wedgeRoundRectCallout">
            <a:avLst>
              <a:gd name="adj1" fmla="val -23114"/>
              <a:gd name="adj2" fmla="val 49225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88113" y="620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植树趣闻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6447" y="2493814"/>
            <a:ext cx="7152955" cy="29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几百年前，南斯拉夫就制定了一项法律，规定每对新婚夫妇，必须先种植油橄榄树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70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株。日本鹿儿岛等一些地区也有新婚夫妇要植树的规定，树旁立碑写明姓名和婚期，植后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50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年方能砍伐，届时植树夫妇可举行结婚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50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周年庆祝活动。</a:t>
            </a:r>
            <a:endParaRPr lang="zh-CN" altLang="en-US" sz="1600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印度尼西亚爪哇岛法令条文规定，第一次结婚要种树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棵，离婚的要种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棵；第二次结婚必须种树</a:t>
            </a:r>
            <a:r>
              <a:rPr lang="en-US" altLang="zh-CN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棵，否则不予登记。</a:t>
            </a:r>
            <a:endParaRPr lang="zh-CN" altLang="en-US" sz="1600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添车种树，在日本有一项特殊的规定，凡是私人增添一辆汽车，必须植一棵树。这是因为，每辆汽车每年要排出大量有毒的碳氢化合物，还要发出噪音，而树木则是天然的“消毒员”和“除音器”，所以必须种树</a:t>
            </a:r>
            <a:r>
              <a:rPr lang="zh-CN" altLang="en-US" sz="1600" dirty="0" smtClean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。</a:t>
            </a:r>
            <a:endParaRPr lang="zh-CN" altLang="en-US" sz="1600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791450" y="1638300"/>
            <a:ext cx="4216400" cy="4216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rcRect l="-5381" r="-7671" b="-397"/>
          <a:stretch>
            <a:fillRect/>
          </a:stretch>
        </p:blipFill>
        <p:spPr>
          <a:xfrm>
            <a:off x="2166602" y="1450113"/>
            <a:ext cx="4467897" cy="848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10"/>
          <p:cNvSpPr/>
          <p:nvPr/>
        </p:nvSpPr>
        <p:spPr>
          <a:xfrm rot="5400000" flipV="1">
            <a:off x="2547938" y="338138"/>
            <a:ext cx="3600450" cy="7572374"/>
          </a:xfrm>
          <a:prstGeom prst="wedgeRoundRectCallout">
            <a:avLst>
              <a:gd name="adj1" fmla="val -23114"/>
              <a:gd name="adj2" fmla="val 49225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88113" y="6202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植树趣闻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5037" y="2510987"/>
            <a:ext cx="7152955" cy="34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添丁种树，在非洲坦桑尼亚的许多地方，有一种“添丁植树”的风俗，即谁家生了孩子，便把胎盘埋在门外的土地里，并在那里种上一棵树，表示希望孩子像树一样茁壮成长。</a:t>
            </a:r>
            <a:endParaRPr lang="zh-CN" altLang="en-US" sz="16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树木银行，为了防止建筑工程毁坏树木，日本开办了“树木银行”。凡施工单位，必须把清理场地挖出来的带根树木及时存入“树木银行”，在工程结束后，该单位必须及时把树木取出来栽上，以保持原有的绿化面积。</a:t>
            </a:r>
            <a:endParaRPr lang="zh-CN" altLang="en-US" sz="16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求爱树，在德国的波恩市，每年的植树季节，小伙子要送给姑娘一棵精心挑选的白桦树苗，亲手把它栽好，以表达爱慕之情，人们称之为“求爱树”。</a:t>
            </a:r>
            <a:endParaRPr lang="zh-CN" altLang="en-US" sz="16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992554" y="1081909"/>
            <a:ext cx="3511915" cy="54673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rcRect l="-5381" r="-7671" b="-397"/>
          <a:stretch>
            <a:fillRect/>
          </a:stretch>
        </p:blipFill>
        <p:spPr>
          <a:xfrm>
            <a:off x="2117565" y="1475263"/>
            <a:ext cx="4467897" cy="848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835330" y="2870427"/>
            <a:ext cx="65213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117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6600" b="1" dirty="0">
              <a:solidFill>
                <a:srgbClr val="1179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3940" y="1832029"/>
            <a:ext cx="2024119" cy="658075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311169" y="1843773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43006" y="1843773"/>
            <a:ext cx="2135940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4705" y="2076450"/>
            <a:ext cx="1485899" cy="961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94705" y="2490104"/>
            <a:ext cx="2024119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1908" y="620244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7571" y="1808837"/>
            <a:ext cx="8505503" cy="4336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一棵约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150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年树龄的树，以累计计算，产生氧气的价值约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31200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吸收有毒气体、防止大气污染价值约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62500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增加土壤肥力价值约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31200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涵养水源价值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37500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为鸟类及其他动物提供繁衍场所价值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31250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产生蛋白质价值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2500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除去花、果实和木材价值，总计创值约</a:t>
            </a:r>
            <a:r>
              <a:rPr lang="en-US" altLang="zh-CN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196000</a:t>
            </a: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美元</a:t>
            </a:r>
            <a:endParaRPr lang="zh-CN" altLang="en-US" b="1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dirty="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896100" y="1733550"/>
            <a:ext cx="5124450" cy="512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1908" y="620244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6622" y="2091535"/>
            <a:ext cx="7391078" cy="393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新华报业网讯 “每年总有这么一些不文明的游人，而且他们采摘的往往是最红的叶片，破坏的往往是最美的‘枫’景。”栖霞山工作人员向记者介绍，栖霞山的枫叶虽美，但是常常遭遇“咸猪手”。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景区工作人员说，“有些游客可能认为，在欣赏之余摘几片留作纪念不是什么很严重的事情。但是，目前的栖霞山，每天赏红叶的游客络绎不绝，整个红枫节期间游客更是成千上万，倘若每个人都顺手摘两片留念，恐怕我们精心打造的红叶景观将遭受到很大程度的破坏，而且每年都有一部分红叶树在遭受这些“黑手”后死掉，况且被摘走的红叶就当时好看，带回去很快就枯萎了，根本不能长时间保存”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今年景区除了安排工作人员进行巡逻以外，还在社会上招募了一批“护叶使者”，景区相关负责人介绍，“‘护叶使者’将对这种采摘红叶的不文明行为进行劝阻，但巡逻人员相对于游客还是少得多，而且枫林区域那么大，并不能时刻注意到游客的这种不文明行为，但只要被我们发现了就会立即上前制止，情节严重的会联系相关部门进行处罚。”</a:t>
            </a:r>
            <a:endParaRPr lang="zh-CN" altLang="zh-CN" sz="140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89443" y="1257300"/>
            <a:ext cx="4795053" cy="5600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6622" y="151593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栖霞山枫叶遭游客“咸猪手”</a:t>
            </a:r>
            <a:endParaRPr lang="zh-CN" altLang="en-US" sz="24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10"/>
          <p:cNvSpPr/>
          <p:nvPr/>
        </p:nvSpPr>
        <p:spPr>
          <a:xfrm rot="5400000" flipV="1">
            <a:off x="4347548" y="-1510329"/>
            <a:ext cx="3620732" cy="11191877"/>
          </a:xfrm>
          <a:prstGeom prst="wedgeRoundRectCallout">
            <a:avLst>
              <a:gd name="adj1" fmla="val -23114"/>
              <a:gd name="adj2" fmla="val 49225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1908" y="620244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597" y="2442659"/>
            <a:ext cx="11010578" cy="328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近期，福州国家森林公园桃花次第盛开，不少市民趁着周末携家带口前往观赏。可是，在赏花的同时，也有一幕不文明的画面，引起了不少游客侧目和气愤。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日下午，记者在森林公园桃花林中注意到，有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名女游客带着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名小孩在赏花拍照时，为了拍到想要的“桃花雨”，其中一名年长的女游客抓住树枝不停地使劲摇晃，大量花瓣随之飘落。拍完照片，几个人就围上去欣赏，脸上满是笑容。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可能是觉得拍摄效果不好，年长女游客又走向另一株桃树，等同伴摆好姿势后，她又使劲摇起树来。为了制造更大的“桃花雨”，另一名女游客也加入摇树行列。记者离开时，见到她们总共摇了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棵树。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周围许多游客对她们的行为感到气愤，不少是导游带来的外地游客。“花总是要落的呀。”有游客劝阻年长女游客不要这么做，她却这样回答。她这一举动，引得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个小孩有样学样，拼命晃动树枝。见“桃花雨”落下，孩子们开心地笑出声来。随行的大人们站在一旁，并没有阻止，只是顾着自己拍照或看照片，孩子们越摇越起劲，一个孩子甚至把自己挂在树上晃，结果一根较细的树枝被硬生生地掰断。</a:t>
            </a:r>
            <a:endParaRPr lang="zh-CN" altLang="en-US" sz="140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来源：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《</a:t>
            </a:r>
            <a:r>
              <a:rPr lang="zh-CN" altLang="en-US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福州日报</a:t>
            </a:r>
            <a:r>
              <a:rPr lang="en-US" altLang="zh-CN" sz="140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》</a:t>
            </a:r>
            <a:endParaRPr lang="zh-CN" altLang="zh-CN" sz="140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03118" y="1566175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游客为拍“桃花雨”拼命摇树</a:t>
            </a:r>
            <a:endParaRPr lang="zh-CN" altLang="en-US" sz="24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277350" y="0"/>
            <a:ext cx="2914650" cy="2606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11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51908" y="620244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标注 10"/>
          <p:cNvSpPr/>
          <p:nvPr/>
        </p:nvSpPr>
        <p:spPr>
          <a:xfrm rot="16200000" flipH="1" flipV="1">
            <a:off x="2393725" y="1255179"/>
            <a:ext cx="3048004" cy="5381667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1268524" y="1573174"/>
            <a:ext cx="4467897" cy="84883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675480" y="2873534"/>
            <a:ext cx="4590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栖如果我们的树木遭到破坏，我们失去了树林、森林，会有什么后果？</a:t>
            </a:r>
            <a:endParaRPr lang="zh-CN" altLang="en-US" sz="28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8589" y="95250"/>
            <a:ext cx="661802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0"/>
          <p:cNvSpPr/>
          <p:nvPr/>
        </p:nvSpPr>
        <p:spPr>
          <a:xfrm rot="16200000" flipH="1" flipV="1">
            <a:off x="5310799" y="-2190117"/>
            <a:ext cx="1594004" cy="10025236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1946290" y="1635488"/>
            <a:ext cx="8323020" cy="399816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9259" y="620244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沙  尘  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7836" y="2177547"/>
            <a:ext cx="942942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沙尘暴天气是我国西北部地区和华北北部地区出现的强灾害性天气，可造成房屋倒塌、交通供电受阻或中断、火灾、人畜伤亡等。污染自然环境，破坏作物生长，给国民经济建设和人民生命财产安全造成严重的损失和极大的危害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内容占位符 18436" descr="2030000138965513432708299770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95182" y="3903990"/>
            <a:ext cx="2905167" cy="186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内容占位符 18435" descr="01300001389655134275639213630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738981" y="3903990"/>
            <a:ext cx="2980738" cy="1895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内容占位符 18434" descr="13626175076vlitPDR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458351" y="3903990"/>
            <a:ext cx="2705236" cy="1895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0"/>
          <p:cNvSpPr/>
          <p:nvPr/>
        </p:nvSpPr>
        <p:spPr>
          <a:xfrm rot="16200000" flipH="1" flipV="1">
            <a:off x="5310799" y="-2190117"/>
            <a:ext cx="1594004" cy="10025236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1946290" y="1635488"/>
            <a:ext cx="8323020" cy="399816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7607" y="620244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 土 流 失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7836" y="2177547"/>
            <a:ext cx="942942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水土流失是指人类对土地的利用，特别是对水土资源不合理的开发和经营，使土壤的覆盖物遭受破坏，裸露的土壤受水力冲蚀，流失量大于母质层育化成土壤的量，土壤流失由表土流失、心土流失而至母质流失，终使岩石暴露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2" name="内容占位符 23554" descr="u=1571167985,3106737327&amp;fm=21&amp;gp=0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3136" y="4075459"/>
            <a:ext cx="2619568" cy="179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内容占位符 23553" descr="W02013071546646262808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98016" y="4075460"/>
            <a:ext cx="2619568" cy="179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内容占位符 23556" descr="05401700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8342896" y="4075459"/>
            <a:ext cx="2619568" cy="1790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标注 10"/>
          <p:cNvSpPr/>
          <p:nvPr/>
        </p:nvSpPr>
        <p:spPr>
          <a:xfrm rot="16200000" flipH="1" flipV="1">
            <a:off x="2232413" y="202469"/>
            <a:ext cx="4212257" cy="7553517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1502979" y="1473282"/>
            <a:ext cx="5654660" cy="399816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63709" y="620244"/>
            <a:ext cx="248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棵 树 的 价 值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436" y="2025147"/>
            <a:ext cx="7350864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、缺少植物对太阳热量的吸收，地球气温极具上升，导致冰川、南北极融化，海平面上升。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、地表土壤缺乏植被保护，遇大雨即发泥石流，大洪水爆发几率增加。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、雨水不能充分渗入地面，导致地表淡水缺乏。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、以上原因导致一切动物生存发生困难，其他植物生长困难，农作物绝收。食物匮乏。准确的讲，也就是：太阳能不能转化为可以被生物体吸收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-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分解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-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利用的化学能。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、缺乏对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CO2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的吸收，温室效应更加严重，大气中氧气耗尽，直接导致人类灭绝。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30990" y="0"/>
            <a:ext cx="456101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84360" y="2875002"/>
            <a:ext cx="60502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117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为什么要植树？</a:t>
            </a:r>
            <a:endParaRPr lang="zh-CN" altLang="en-US" sz="6600" b="1" dirty="0">
              <a:solidFill>
                <a:srgbClr val="1179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3940" y="1832029"/>
            <a:ext cx="2024119" cy="658075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311169" y="184377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43006" y="1843773"/>
            <a:ext cx="2135940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4705" y="2076450"/>
            <a:ext cx="1485899" cy="961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94705" y="2490104"/>
            <a:ext cx="2024119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84359" y="2903758"/>
            <a:ext cx="5212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rgbClr val="117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一起来植树吧</a:t>
            </a:r>
            <a:endParaRPr lang="zh-CN" altLang="en-US" sz="6600" b="1">
              <a:solidFill>
                <a:srgbClr val="1179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3940" y="1832029"/>
            <a:ext cx="2024119" cy="658075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311169" y="184377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43006" y="1843773"/>
            <a:ext cx="2135940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4705" y="2076450"/>
            <a:ext cx="1485899" cy="961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94705" y="2490104"/>
            <a:ext cx="2024119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4783" y="6202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其实，我们的世界很美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内容占位符 27649" descr="1920x1080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2979" y="1615235"/>
            <a:ext cx="3268056" cy="191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内容占位符 27653" descr="41b1OOOPICf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64783" y="1615235"/>
            <a:ext cx="3078307" cy="191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内容占位符 27651" descr="11729931_110833193347_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8144524" y="1615235"/>
            <a:ext cx="3220372" cy="191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内容占位符 26627" descr="7050732_153725190000_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2978" y="3924124"/>
            <a:ext cx="3268056" cy="207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内容占位符 26628" descr="101332433194f675f5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4464783" y="3924124"/>
            <a:ext cx="3167600" cy="207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内容占位符 26626" descr="5252423_190315292000_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144524" y="3924124"/>
            <a:ext cx="3220372" cy="207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64783" y="62024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其实，我们的世界很美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中国 212"/>
          <p:cNvGrpSpPr/>
          <p:nvPr/>
        </p:nvGrpSpPr>
        <p:grpSpPr>
          <a:xfrm>
            <a:off x="996156" y="1665377"/>
            <a:ext cx="5328444" cy="4371515"/>
            <a:chOff x="0" y="0"/>
            <a:chExt cx="5832647" cy="4819363"/>
          </a:xfrm>
        </p:grpSpPr>
        <p:sp>
          <p:nvSpPr>
            <p:cNvPr id="15" name="任意多边形 28674" descr="101332433194f675f5"/>
            <p:cNvSpPr>
              <a:spLocks noChangeArrowheads="1"/>
            </p:cNvSpPr>
            <p:nvPr/>
          </p:nvSpPr>
          <p:spPr bwMode="auto">
            <a:xfrm>
              <a:off x="2449067" y="53708"/>
              <a:ext cx="2556482" cy="2180529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8 h 1218"/>
                <a:gd name="T12" fmla="*/ 1114 w 1428"/>
                <a:gd name="T13" fmla="*/ 192 h 1218"/>
                <a:gd name="T14" fmla="*/ 1088 w 1428"/>
                <a:gd name="T15" fmla="*/ 262 h 1218"/>
                <a:gd name="T16" fmla="*/ 982 w 1428"/>
                <a:gd name="T17" fmla="*/ 276 h 1218"/>
                <a:gd name="T18" fmla="*/ 994 w 1428"/>
                <a:gd name="T19" fmla="*/ 420 h 1218"/>
                <a:gd name="T20" fmla="*/ 1136 w 1428"/>
                <a:gd name="T21" fmla="*/ 428 h 1218"/>
                <a:gd name="T22" fmla="*/ 1174 w 1428"/>
                <a:gd name="T23" fmla="*/ 498 h 1218"/>
                <a:gd name="T24" fmla="*/ 1018 w 1428"/>
                <a:gd name="T25" fmla="*/ 540 h 1218"/>
                <a:gd name="T26" fmla="*/ 946 w 1428"/>
                <a:gd name="T27" fmla="*/ 626 h 1218"/>
                <a:gd name="T28" fmla="*/ 820 w 1428"/>
                <a:gd name="T29" fmla="*/ 664 h 1218"/>
                <a:gd name="T30" fmla="*/ 778 w 1428"/>
                <a:gd name="T31" fmla="*/ 722 h 1218"/>
                <a:gd name="T32" fmla="*/ 776 w 1428"/>
                <a:gd name="T33" fmla="*/ 774 h 1218"/>
                <a:gd name="T34" fmla="*/ 688 w 1428"/>
                <a:gd name="T35" fmla="*/ 860 h 1218"/>
                <a:gd name="T36" fmla="*/ 510 w 1428"/>
                <a:gd name="T37" fmla="*/ 882 h 1218"/>
                <a:gd name="T38" fmla="*/ 398 w 1428"/>
                <a:gd name="T39" fmla="*/ 934 h 1218"/>
                <a:gd name="T40" fmla="*/ 246 w 1428"/>
                <a:gd name="T41" fmla="*/ 872 h 1218"/>
                <a:gd name="T42" fmla="*/ 68 w 1428"/>
                <a:gd name="T43" fmla="*/ 854 h 1218"/>
                <a:gd name="T44" fmla="*/ 24 w 1428"/>
                <a:gd name="T45" fmla="*/ 906 h 1218"/>
                <a:gd name="T46" fmla="*/ 46 w 1428"/>
                <a:gd name="T47" fmla="*/ 980 h 1218"/>
                <a:gd name="T48" fmla="*/ 138 w 1428"/>
                <a:gd name="T49" fmla="*/ 966 h 1218"/>
                <a:gd name="T50" fmla="*/ 156 w 1428"/>
                <a:gd name="T51" fmla="*/ 1060 h 1218"/>
                <a:gd name="T52" fmla="*/ 196 w 1428"/>
                <a:gd name="T53" fmla="*/ 1112 h 1218"/>
                <a:gd name="T54" fmla="*/ 240 w 1428"/>
                <a:gd name="T55" fmla="*/ 1114 h 1218"/>
                <a:gd name="T56" fmla="*/ 342 w 1428"/>
                <a:gd name="T57" fmla="*/ 1074 h 1218"/>
                <a:gd name="T58" fmla="*/ 386 w 1428"/>
                <a:gd name="T59" fmla="*/ 1108 h 1218"/>
                <a:gd name="T60" fmla="*/ 340 w 1428"/>
                <a:gd name="T61" fmla="*/ 1208 h 1218"/>
                <a:gd name="T62" fmla="*/ 450 w 1428"/>
                <a:gd name="T63" fmla="*/ 1204 h 1218"/>
                <a:gd name="T64" fmla="*/ 522 w 1428"/>
                <a:gd name="T65" fmla="*/ 1092 h 1218"/>
                <a:gd name="T66" fmla="*/ 538 w 1428"/>
                <a:gd name="T67" fmla="*/ 1180 h 1218"/>
                <a:gd name="T68" fmla="*/ 614 w 1428"/>
                <a:gd name="T69" fmla="*/ 1216 h 1218"/>
                <a:gd name="T70" fmla="*/ 690 w 1428"/>
                <a:gd name="T71" fmla="*/ 1108 h 1218"/>
                <a:gd name="T72" fmla="*/ 752 w 1428"/>
                <a:gd name="T73" fmla="*/ 1064 h 1218"/>
                <a:gd name="T74" fmla="*/ 806 w 1428"/>
                <a:gd name="T75" fmla="*/ 1052 h 1218"/>
                <a:gd name="T76" fmla="*/ 860 w 1428"/>
                <a:gd name="T77" fmla="*/ 992 h 1218"/>
                <a:gd name="T78" fmla="*/ 914 w 1428"/>
                <a:gd name="T79" fmla="*/ 940 h 1218"/>
                <a:gd name="T80" fmla="*/ 958 w 1428"/>
                <a:gd name="T81" fmla="*/ 840 h 1218"/>
                <a:gd name="T82" fmla="*/ 992 w 1428"/>
                <a:gd name="T83" fmla="*/ 896 h 1218"/>
                <a:gd name="T84" fmla="*/ 1068 w 1428"/>
                <a:gd name="T85" fmla="*/ 848 h 1218"/>
                <a:gd name="T86" fmla="*/ 1122 w 1428"/>
                <a:gd name="T87" fmla="*/ 796 h 1218"/>
                <a:gd name="T88" fmla="*/ 1158 w 1428"/>
                <a:gd name="T89" fmla="*/ 828 h 1218"/>
                <a:gd name="T90" fmla="*/ 1206 w 1428"/>
                <a:gd name="T91" fmla="*/ 890 h 1218"/>
                <a:gd name="T92" fmla="*/ 1266 w 1428"/>
                <a:gd name="T93" fmla="*/ 832 h 1218"/>
                <a:gd name="T94" fmla="*/ 1356 w 1428"/>
                <a:gd name="T95" fmla="*/ 756 h 1218"/>
                <a:gd name="T96" fmla="*/ 1412 w 1428"/>
                <a:gd name="T97" fmla="*/ 712 h 1218"/>
                <a:gd name="T98" fmla="*/ 1386 w 1428"/>
                <a:gd name="T99" fmla="*/ 642 h 1218"/>
                <a:gd name="T100" fmla="*/ 1328 w 1428"/>
                <a:gd name="T101" fmla="*/ 630 h 1218"/>
                <a:gd name="T102" fmla="*/ 1276 w 1428"/>
                <a:gd name="T103" fmla="*/ 524 h 1218"/>
                <a:gd name="T104" fmla="*/ 1338 w 1428"/>
                <a:gd name="T105" fmla="*/ 512 h 1218"/>
                <a:gd name="T106" fmla="*/ 1298 w 1428"/>
                <a:gd name="T107" fmla="*/ 406 h 1218"/>
                <a:gd name="T108" fmla="*/ 1334 w 1428"/>
                <a:gd name="T109" fmla="*/ 368 h 1218"/>
                <a:gd name="T110" fmla="*/ 1386 w 1428"/>
                <a:gd name="T111" fmla="*/ 284 h 1218"/>
                <a:gd name="T112" fmla="*/ 1398 w 1428"/>
                <a:gd name="T113" fmla="*/ 186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blipFill dpi="0" rotWithShape="0">
              <a:blip r:embed="rId1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任意多边形 28675" descr="101332433194f675f5"/>
            <p:cNvSpPr>
              <a:spLocks noChangeArrowheads="1"/>
            </p:cNvSpPr>
            <p:nvPr/>
          </p:nvSpPr>
          <p:spPr bwMode="auto">
            <a:xfrm>
              <a:off x="1958538" y="1528877"/>
              <a:ext cx="1632711" cy="1382076"/>
            </a:xfrm>
            <a:custGeom>
              <a:avLst/>
              <a:gdLst>
                <a:gd name="T0" fmla="*/ 536 w 912"/>
                <a:gd name="T1" fmla="*/ 310 h 772"/>
                <a:gd name="T2" fmla="*/ 494 w 912"/>
                <a:gd name="T3" fmla="*/ 314 h 772"/>
                <a:gd name="T4" fmla="*/ 446 w 912"/>
                <a:gd name="T5" fmla="*/ 258 h 772"/>
                <a:gd name="T6" fmla="*/ 406 w 912"/>
                <a:gd name="T7" fmla="*/ 228 h 772"/>
                <a:gd name="T8" fmla="*/ 416 w 912"/>
                <a:gd name="T9" fmla="*/ 162 h 772"/>
                <a:gd name="T10" fmla="*/ 348 w 912"/>
                <a:gd name="T11" fmla="*/ 164 h 772"/>
                <a:gd name="T12" fmla="*/ 324 w 912"/>
                <a:gd name="T13" fmla="*/ 176 h 772"/>
                <a:gd name="T14" fmla="*/ 288 w 912"/>
                <a:gd name="T15" fmla="*/ 108 h 772"/>
                <a:gd name="T16" fmla="*/ 268 w 912"/>
                <a:gd name="T17" fmla="*/ 32 h 772"/>
                <a:gd name="T18" fmla="*/ 216 w 912"/>
                <a:gd name="T19" fmla="*/ 4 h 772"/>
                <a:gd name="T20" fmla="*/ 178 w 912"/>
                <a:gd name="T21" fmla="*/ 64 h 772"/>
                <a:gd name="T22" fmla="*/ 108 w 912"/>
                <a:gd name="T23" fmla="*/ 86 h 772"/>
                <a:gd name="T24" fmla="*/ 60 w 912"/>
                <a:gd name="T25" fmla="*/ 132 h 772"/>
                <a:gd name="T26" fmla="*/ 8 w 912"/>
                <a:gd name="T27" fmla="*/ 158 h 772"/>
                <a:gd name="T28" fmla="*/ 10 w 912"/>
                <a:gd name="T29" fmla="*/ 232 h 772"/>
                <a:gd name="T30" fmla="*/ 80 w 912"/>
                <a:gd name="T31" fmla="*/ 236 h 772"/>
                <a:gd name="T32" fmla="*/ 154 w 912"/>
                <a:gd name="T33" fmla="*/ 272 h 772"/>
                <a:gd name="T34" fmla="*/ 222 w 912"/>
                <a:gd name="T35" fmla="*/ 274 h 772"/>
                <a:gd name="T36" fmla="*/ 302 w 912"/>
                <a:gd name="T37" fmla="*/ 284 h 772"/>
                <a:gd name="T38" fmla="*/ 352 w 912"/>
                <a:gd name="T39" fmla="*/ 296 h 772"/>
                <a:gd name="T40" fmla="*/ 404 w 912"/>
                <a:gd name="T41" fmla="*/ 338 h 772"/>
                <a:gd name="T42" fmla="*/ 492 w 912"/>
                <a:gd name="T43" fmla="*/ 392 h 772"/>
                <a:gd name="T44" fmla="*/ 548 w 912"/>
                <a:gd name="T45" fmla="*/ 440 h 772"/>
                <a:gd name="T46" fmla="*/ 544 w 912"/>
                <a:gd name="T47" fmla="*/ 576 h 772"/>
                <a:gd name="T48" fmla="*/ 500 w 912"/>
                <a:gd name="T49" fmla="*/ 622 h 772"/>
                <a:gd name="T50" fmla="*/ 492 w 912"/>
                <a:gd name="T51" fmla="*/ 656 h 772"/>
                <a:gd name="T52" fmla="*/ 452 w 912"/>
                <a:gd name="T53" fmla="*/ 696 h 772"/>
                <a:gd name="T54" fmla="*/ 500 w 912"/>
                <a:gd name="T55" fmla="*/ 706 h 772"/>
                <a:gd name="T56" fmla="*/ 520 w 912"/>
                <a:gd name="T57" fmla="*/ 678 h 772"/>
                <a:gd name="T58" fmla="*/ 552 w 912"/>
                <a:gd name="T59" fmla="*/ 644 h 772"/>
                <a:gd name="T60" fmla="*/ 576 w 912"/>
                <a:gd name="T61" fmla="*/ 664 h 772"/>
                <a:gd name="T62" fmla="*/ 644 w 912"/>
                <a:gd name="T63" fmla="*/ 690 h 772"/>
                <a:gd name="T64" fmla="*/ 668 w 912"/>
                <a:gd name="T65" fmla="*/ 726 h 772"/>
                <a:gd name="T66" fmla="*/ 684 w 912"/>
                <a:gd name="T67" fmla="*/ 762 h 772"/>
                <a:gd name="T68" fmla="*/ 732 w 912"/>
                <a:gd name="T69" fmla="*/ 742 h 772"/>
                <a:gd name="T70" fmla="*/ 736 w 912"/>
                <a:gd name="T71" fmla="*/ 700 h 772"/>
                <a:gd name="T72" fmla="*/ 776 w 912"/>
                <a:gd name="T73" fmla="*/ 664 h 772"/>
                <a:gd name="T74" fmla="*/ 792 w 912"/>
                <a:gd name="T75" fmla="*/ 582 h 772"/>
                <a:gd name="T76" fmla="*/ 840 w 912"/>
                <a:gd name="T77" fmla="*/ 596 h 772"/>
                <a:gd name="T78" fmla="*/ 860 w 912"/>
                <a:gd name="T79" fmla="*/ 562 h 772"/>
                <a:gd name="T80" fmla="*/ 904 w 912"/>
                <a:gd name="T81" fmla="*/ 536 h 772"/>
                <a:gd name="T82" fmla="*/ 906 w 912"/>
                <a:gd name="T83" fmla="*/ 488 h 772"/>
                <a:gd name="T84" fmla="*/ 840 w 912"/>
                <a:gd name="T85" fmla="*/ 454 h 772"/>
                <a:gd name="T86" fmla="*/ 788 w 912"/>
                <a:gd name="T87" fmla="*/ 476 h 772"/>
                <a:gd name="T88" fmla="*/ 816 w 912"/>
                <a:gd name="T89" fmla="*/ 510 h 772"/>
                <a:gd name="T90" fmla="*/ 798 w 912"/>
                <a:gd name="T91" fmla="*/ 548 h 772"/>
                <a:gd name="T92" fmla="*/ 780 w 912"/>
                <a:gd name="T93" fmla="*/ 552 h 772"/>
                <a:gd name="T94" fmla="*/ 758 w 912"/>
                <a:gd name="T95" fmla="*/ 576 h 772"/>
                <a:gd name="T96" fmla="*/ 728 w 912"/>
                <a:gd name="T97" fmla="*/ 546 h 772"/>
                <a:gd name="T98" fmla="*/ 712 w 912"/>
                <a:gd name="T99" fmla="*/ 512 h 772"/>
                <a:gd name="T100" fmla="*/ 698 w 912"/>
                <a:gd name="T101" fmla="*/ 444 h 772"/>
                <a:gd name="T102" fmla="*/ 644 w 912"/>
                <a:gd name="T103" fmla="*/ 410 h 772"/>
                <a:gd name="T104" fmla="*/ 604 w 912"/>
                <a:gd name="T105" fmla="*/ 384 h 772"/>
                <a:gd name="T106" fmla="*/ 606 w 912"/>
                <a:gd name="T107" fmla="*/ 324 h 772"/>
                <a:gd name="T108" fmla="*/ 640 w 912"/>
                <a:gd name="T109" fmla="*/ 254 h 772"/>
                <a:gd name="T110" fmla="*/ 590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blipFill dpi="0" rotWithShape="0">
              <a:blip r:embed="rId2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任意多边形 28676" descr="101332433194f675f5"/>
            <p:cNvSpPr>
              <a:spLocks noChangeArrowheads="1"/>
            </p:cNvSpPr>
            <p:nvPr/>
          </p:nvSpPr>
          <p:spPr bwMode="auto">
            <a:xfrm>
              <a:off x="3118622" y="2008665"/>
              <a:ext cx="329407" cy="544237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2 w 184"/>
                <a:gd name="T7" fmla="*/ 116 h 304"/>
                <a:gd name="T8" fmla="*/ 76 w 184"/>
                <a:gd name="T9" fmla="*/ 122 h 304"/>
                <a:gd name="T10" fmla="*/ 74 w 184"/>
                <a:gd name="T11" fmla="*/ 124 h 304"/>
                <a:gd name="T12" fmla="*/ 54 w 184"/>
                <a:gd name="T13" fmla="*/ 120 h 304"/>
                <a:gd name="T14" fmla="*/ 12 w 184"/>
                <a:gd name="T15" fmla="*/ 134 h 304"/>
                <a:gd name="T16" fmla="*/ 8 w 184"/>
                <a:gd name="T17" fmla="*/ 140 h 304"/>
                <a:gd name="T18" fmla="*/ 38 w 184"/>
                <a:gd name="T19" fmla="*/ 144 h 304"/>
                <a:gd name="T20" fmla="*/ 48 w 184"/>
                <a:gd name="T21" fmla="*/ 162 h 304"/>
                <a:gd name="T22" fmla="*/ 60 w 184"/>
                <a:gd name="T23" fmla="*/ 174 h 304"/>
                <a:gd name="T24" fmla="*/ 60 w 184"/>
                <a:gd name="T25" fmla="*/ 206 h 304"/>
                <a:gd name="T26" fmla="*/ 72 w 184"/>
                <a:gd name="T27" fmla="*/ 216 h 304"/>
                <a:gd name="T28" fmla="*/ 76 w 184"/>
                <a:gd name="T29" fmla="*/ 240 h 304"/>
                <a:gd name="T30" fmla="*/ 70 w 184"/>
                <a:gd name="T31" fmla="*/ 256 h 304"/>
                <a:gd name="T32" fmla="*/ 82 w 184"/>
                <a:gd name="T33" fmla="*/ 270 h 304"/>
                <a:gd name="T34" fmla="*/ 100 w 184"/>
                <a:gd name="T35" fmla="*/ 280 h 304"/>
                <a:gd name="T36" fmla="*/ 114 w 184"/>
                <a:gd name="T37" fmla="*/ 298 h 304"/>
                <a:gd name="T38" fmla="*/ 124 w 184"/>
                <a:gd name="T39" fmla="*/ 304 h 304"/>
                <a:gd name="T40" fmla="*/ 122 w 184"/>
                <a:gd name="T41" fmla="*/ 282 h 304"/>
                <a:gd name="T42" fmla="*/ 126 w 184"/>
                <a:gd name="T43" fmla="*/ 274 h 304"/>
                <a:gd name="T44" fmla="*/ 140 w 184"/>
                <a:gd name="T45" fmla="*/ 268 h 304"/>
                <a:gd name="T46" fmla="*/ 144 w 184"/>
                <a:gd name="T47" fmla="*/ 268 h 304"/>
                <a:gd name="T48" fmla="*/ 156 w 184"/>
                <a:gd name="T49" fmla="*/ 266 h 304"/>
                <a:gd name="T50" fmla="*/ 158 w 184"/>
                <a:gd name="T51" fmla="*/ 244 h 304"/>
                <a:gd name="T52" fmla="*/ 148 w 184"/>
                <a:gd name="T53" fmla="*/ 232 h 304"/>
                <a:gd name="T54" fmla="*/ 138 w 184"/>
                <a:gd name="T55" fmla="*/ 232 h 304"/>
                <a:gd name="T56" fmla="*/ 132 w 184"/>
                <a:gd name="T57" fmla="*/ 210 h 304"/>
                <a:gd name="T58" fmla="*/ 136 w 184"/>
                <a:gd name="T59" fmla="*/ 168 h 304"/>
                <a:gd name="T60" fmla="*/ 164 w 184"/>
                <a:gd name="T61" fmla="*/ 160 h 304"/>
                <a:gd name="T62" fmla="*/ 184 w 184"/>
                <a:gd name="T63" fmla="*/ 108 h 304"/>
                <a:gd name="T64" fmla="*/ 174 w 184"/>
                <a:gd name="T65" fmla="*/ 96 h 304"/>
                <a:gd name="T66" fmla="*/ 166 w 184"/>
                <a:gd name="T67" fmla="*/ 96 h 304"/>
                <a:gd name="T68" fmla="*/ 152 w 184"/>
                <a:gd name="T69" fmla="*/ 96 h 304"/>
                <a:gd name="T70" fmla="*/ 142 w 184"/>
                <a:gd name="T71" fmla="*/ 84 h 304"/>
                <a:gd name="T72" fmla="*/ 146 w 184"/>
                <a:gd name="T73" fmla="*/ 52 h 304"/>
                <a:gd name="T74" fmla="*/ 150 w 184"/>
                <a:gd name="T75" fmla="*/ 42 h 304"/>
                <a:gd name="T76" fmla="*/ 156 w 184"/>
                <a:gd name="T77" fmla="*/ 32 h 304"/>
                <a:gd name="T78" fmla="*/ 144 w 184"/>
                <a:gd name="T79" fmla="*/ 8 h 304"/>
                <a:gd name="T80" fmla="*/ 108 w 184"/>
                <a:gd name="T81" fmla="*/ 1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blipFill dpi="0" rotWithShape="0">
              <a:blip r:embed="rId3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任意多边形 28677" descr="101332433194f675f5"/>
            <p:cNvSpPr>
              <a:spLocks noChangeArrowheads="1"/>
            </p:cNvSpPr>
            <p:nvPr/>
          </p:nvSpPr>
          <p:spPr bwMode="auto">
            <a:xfrm>
              <a:off x="0" y="576462"/>
              <a:ext cx="2334491" cy="1765190"/>
            </a:xfrm>
            <a:custGeom>
              <a:avLst/>
              <a:gdLst>
                <a:gd name="T0" fmla="*/ 1262 w 1304"/>
                <a:gd name="T1" fmla="*/ 444 h 986"/>
                <a:gd name="T2" fmla="*/ 1222 w 1304"/>
                <a:gd name="T3" fmla="*/ 408 h 986"/>
                <a:gd name="T4" fmla="*/ 1202 w 1304"/>
                <a:gd name="T5" fmla="*/ 378 h 986"/>
                <a:gd name="T6" fmla="*/ 1140 w 1304"/>
                <a:gd name="T7" fmla="*/ 340 h 986"/>
                <a:gd name="T8" fmla="*/ 1032 w 1304"/>
                <a:gd name="T9" fmla="*/ 320 h 986"/>
                <a:gd name="T10" fmla="*/ 1044 w 1304"/>
                <a:gd name="T11" fmla="*/ 246 h 986"/>
                <a:gd name="T12" fmla="*/ 1024 w 1304"/>
                <a:gd name="T13" fmla="*/ 112 h 986"/>
                <a:gd name="T14" fmla="*/ 976 w 1304"/>
                <a:gd name="T15" fmla="*/ 90 h 986"/>
                <a:gd name="T16" fmla="*/ 954 w 1304"/>
                <a:gd name="T17" fmla="*/ 60 h 986"/>
                <a:gd name="T18" fmla="*/ 928 w 1304"/>
                <a:gd name="T19" fmla="*/ 0 h 986"/>
                <a:gd name="T20" fmla="*/ 876 w 1304"/>
                <a:gd name="T21" fmla="*/ 36 h 986"/>
                <a:gd name="T22" fmla="*/ 816 w 1304"/>
                <a:gd name="T23" fmla="*/ 66 h 986"/>
                <a:gd name="T24" fmla="*/ 798 w 1304"/>
                <a:gd name="T25" fmla="*/ 130 h 986"/>
                <a:gd name="T26" fmla="*/ 760 w 1304"/>
                <a:gd name="T27" fmla="*/ 146 h 986"/>
                <a:gd name="T28" fmla="*/ 674 w 1304"/>
                <a:gd name="T29" fmla="*/ 104 h 986"/>
                <a:gd name="T30" fmla="*/ 610 w 1304"/>
                <a:gd name="T31" fmla="*/ 232 h 986"/>
                <a:gd name="T32" fmla="*/ 576 w 1304"/>
                <a:gd name="T33" fmla="*/ 226 h 986"/>
                <a:gd name="T34" fmla="*/ 494 w 1304"/>
                <a:gd name="T35" fmla="*/ 216 h 986"/>
                <a:gd name="T36" fmla="*/ 494 w 1304"/>
                <a:gd name="T37" fmla="*/ 256 h 986"/>
                <a:gd name="T38" fmla="*/ 472 w 1304"/>
                <a:gd name="T39" fmla="*/ 388 h 986"/>
                <a:gd name="T40" fmla="*/ 464 w 1304"/>
                <a:gd name="T41" fmla="*/ 390 h 986"/>
                <a:gd name="T42" fmla="*/ 452 w 1304"/>
                <a:gd name="T43" fmla="*/ 392 h 986"/>
                <a:gd name="T44" fmla="*/ 412 w 1304"/>
                <a:gd name="T45" fmla="*/ 444 h 986"/>
                <a:gd name="T46" fmla="*/ 330 w 1304"/>
                <a:gd name="T47" fmla="*/ 468 h 986"/>
                <a:gd name="T48" fmla="*/ 248 w 1304"/>
                <a:gd name="T49" fmla="*/ 470 h 986"/>
                <a:gd name="T50" fmla="*/ 184 w 1304"/>
                <a:gd name="T51" fmla="*/ 506 h 986"/>
                <a:gd name="T52" fmla="*/ 106 w 1304"/>
                <a:gd name="T53" fmla="*/ 494 h 986"/>
                <a:gd name="T54" fmla="*/ 60 w 1304"/>
                <a:gd name="T55" fmla="*/ 482 h 986"/>
                <a:gd name="T56" fmla="*/ 10 w 1304"/>
                <a:gd name="T57" fmla="*/ 528 h 986"/>
                <a:gd name="T58" fmla="*/ 14 w 1304"/>
                <a:gd name="T59" fmla="*/ 562 h 986"/>
                <a:gd name="T60" fmla="*/ 14 w 1304"/>
                <a:gd name="T61" fmla="*/ 598 h 986"/>
                <a:gd name="T62" fmla="*/ 58 w 1304"/>
                <a:gd name="T63" fmla="*/ 652 h 986"/>
                <a:gd name="T64" fmla="*/ 6 w 1304"/>
                <a:gd name="T65" fmla="*/ 716 h 986"/>
                <a:gd name="T66" fmla="*/ 42 w 1304"/>
                <a:gd name="T67" fmla="*/ 734 h 986"/>
                <a:gd name="T68" fmla="*/ 74 w 1304"/>
                <a:gd name="T69" fmla="*/ 792 h 986"/>
                <a:gd name="T70" fmla="*/ 100 w 1304"/>
                <a:gd name="T71" fmla="*/ 852 h 986"/>
                <a:gd name="T72" fmla="*/ 174 w 1304"/>
                <a:gd name="T73" fmla="*/ 888 h 986"/>
                <a:gd name="T74" fmla="*/ 206 w 1304"/>
                <a:gd name="T75" fmla="*/ 982 h 986"/>
                <a:gd name="T76" fmla="*/ 260 w 1304"/>
                <a:gd name="T77" fmla="*/ 984 h 986"/>
                <a:gd name="T78" fmla="*/ 274 w 1304"/>
                <a:gd name="T79" fmla="*/ 952 h 986"/>
                <a:gd name="T80" fmla="*/ 298 w 1304"/>
                <a:gd name="T81" fmla="*/ 926 h 986"/>
                <a:gd name="T82" fmla="*/ 382 w 1304"/>
                <a:gd name="T83" fmla="*/ 946 h 986"/>
                <a:gd name="T84" fmla="*/ 452 w 1304"/>
                <a:gd name="T85" fmla="*/ 924 h 986"/>
                <a:gd name="T86" fmla="*/ 488 w 1304"/>
                <a:gd name="T87" fmla="*/ 960 h 986"/>
                <a:gd name="T88" fmla="*/ 552 w 1304"/>
                <a:gd name="T89" fmla="*/ 964 h 986"/>
                <a:gd name="T90" fmla="*/ 666 w 1304"/>
                <a:gd name="T91" fmla="*/ 944 h 986"/>
                <a:gd name="T92" fmla="*/ 754 w 1304"/>
                <a:gd name="T93" fmla="*/ 928 h 986"/>
                <a:gd name="T94" fmla="*/ 832 w 1304"/>
                <a:gd name="T95" fmla="*/ 948 h 986"/>
                <a:gd name="T96" fmla="*/ 908 w 1304"/>
                <a:gd name="T97" fmla="*/ 976 h 986"/>
                <a:gd name="T98" fmla="*/ 940 w 1304"/>
                <a:gd name="T99" fmla="*/ 940 h 986"/>
                <a:gd name="T100" fmla="*/ 954 w 1304"/>
                <a:gd name="T101" fmla="*/ 920 h 986"/>
                <a:gd name="T102" fmla="*/ 950 w 1304"/>
                <a:gd name="T103" fmla="*/ 884 h 986"/>
                <a:gd name="T104" fmla="*/ 922 w 1304"/>
                <a:gd name="T105" fmla="*/ 856 h 986"/>
                <a:gd name="T106" fmla="*/ 934 w 1304"/>
                <a:gd name="T107" fmla="*/ 804 h 986"/>
                <a:gd name="T108" fmla="*/ 1004 w 1304"/>
                <a:gd name="T109" fmla="*/ 794 h 986"/>
                <a:gd name="T110" fmla="*/ 1090 w 1304"/>
                <a:gd name="T111" fmla="*/ 772 h 986"/>
                <a:gd name="T112" fmla="*/ 1086 w 1304"/>
                <a:gd name="T113" fmla="*/ 748 h 986"/>
                <a:gd name="T114" fmla="*/ 1086 w 1304"/>
                <a:gd name="T115" fmla="*/ 702 h 986"/>
                <a:gd name="T116" fmla="*/ 1126 w 1304"/>
                <a:gd name="T117" fmla="*/ 676 h 986"/>
                <a:gd name="T118" fmla="*/ 1186 w 1304"/>
                <a:gd name="T119" fmla="*/ 614 h 986"/>
                <a:gd name="T120" fmla="*/ 1214 w 1304"/>
                <a:gd name="T121" fmla="*/ 596 h 986"/>
                <a:gd name="T122" fmla="*/ 1296 w 1304"/>
                <a:gd name="T123" fmla="*/ 580 h 986"/>
                <a:gd name="T124" fmla="*/ 1302 w 1304"/>
                <a:gd name="T12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4" h="985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blipFill dpi="0" rotWithShape="0">
              <a:blip r:embed="rId4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任意多边形 28678" descr="101332433194f675f5"/>
            <p:cNvSpPr>
              <a:spLocks noChangeArrowheads="1"/>
            </p:cNvSpPr>
            <p:nvPr/>
          </p:nvSpPr>
          <p:spPr bwMode="auto">
            <a:xfrm>
              <a:off x="1514555" y="1962118"/>
              <a:ext cx="1453686" cy="1041928"/>
            </a:xfrm>
            <a:custGeom>
              <a:avLst/>
              <a:gdLst>
                <a:gd name="T0" fmla="*/ 480 w 812"/>
                <a:gd name="T1" fmla="*/ 58 h 582"/>
                <a:gd name="T2" fmla="*/ 460 w 812"/>
                <a:gd name="T3" fmla="*/ 82 h 582"/>
                <a:gd name="T4" fmla="*/ 396 w 812"/>
                <a:gd name="T5" fmla="*/ 38 h 582"/>
                <a:gd name="T6" fmla="*/ 344 w 812"/>
                <a:gd name="T7" fmla="*/ 10 h 582"/>
                <a:gd name="T8" fmla="*/ 288 w 812"/>
                <a:gd name="T9" fmla="*/ 4 h 582"/>
                <a:gd name="T10" fmla="*/ 248 w 812"/>
                <a:gd name="T11" fmla="*/ 6 h 582"/>
                <a:gd name="T12" fmla="*/ 198 w 812"/>
                <a:gd name="T13" fmla="*/ 18 h 582"/>
                <a:gd name="T14" fmla="*/ 158 w 812"/>
                <a:gd name="T15" fmla="*/ 28 h 582"/>
                <a:gd name="T16" fmla="*/ 92 w 812"/>
                <a:gd name="T17" fmla="*/ 38 h 582"/>
                <a:gd name="T18" fmla="*/ 84 w 812"/>
                <a:gd name="T19" fmla="*/ 78 h 582"/>
                <a:gd name="T20" fmla="*/ 120 w 812"/>
                <a:gd name="T21" fmla="*/ 114 h 582"/>
                <a:gd name="T22" fmla="*/ 128 w 812"/>
                <a:gd name="T23" fmla="*/ 142 h 582"/>
                <a:gd name="T24" fmla="*/ 112 w 812"/>
                <a:gd name="T25" fmla="*/ 196 h 582"/>
                <a:gd name="T26" fmla="*/ 106 w 812"/>
                <a:gd name="T27" fmla="*/ 214 h 582"/>
                <a:gd name="T28" fmla="*/ 60 w 812"/>
                <a:gd name="T29" fmla="*/ 210 h 582"/>
                <a:gd name="T30" fmla="*/ 22 w 812"/>
                <a:gd name="T31" fmla="*/ 202 h 582"/>
                <a:gd name="T32" fmla="*/ 8 w 812"/>
                <a:gd name="T33" fmla="*/ 250 h 582"/>
                <a:gd name="T34" fmla="*/ 4 w 812"/>
                <a:gd name="T35" fmla="*/ 272 h 582"/>
                <a:gd name="T36" fmla="*/ 18 w 812"/>
                <a:gd name="T37" fmla="*/ 310 h 582"/>
                <a:gd name="T38" fmla="*/ 0 w 812"/>
                <a:gd name="T39" fmla="*/ 362 h 582"/>
                <a:gd name="T40" fmla="*/ 26 w 812"/>
                <a:gd name="T41" fmla="*/ 406 h 582"/>
                <a:gd name="T42" fmla="*/ 68 w 812"/>
                <a:gd name="T43" fmla="*/ 422 h 582"/>
                <a:gd name="T44" fmla="*/ 92 w 812"/>
                <a:gd name="T45" fmla="*/ 424 h 582"/>
                <a:gd name="T46" fmla="*/ 108 w 812"/>
                <a:gd name="T47" fmla="*/ 448 h 582"/>
                <a:gd name="T48" fmla="*/ 132 w 812"/>
                <a:gd name="T49" fmla="*/ 460 h 582"/>
                <a:gd name="T50" fmla="*/ 162 w 812"/>
                <a:gd name="T51" fmla="*/ 474 h 582"/>
                <a:gd name="T52" fmla="*/ 232 w 812"/>
                <a:gd name="T53" fmla="*/ 498 h 582"/>
                <a:gd name="T54" fmla="*/ 304 w 812"/>
                <a:gd name="T55" fmla="*/ 494 h 582"/>
                <a:gd name="T56" fmla="*/ 332 w 812"/>
                <a:gd name="T57" fmla="*/ 532 h 582"/>
                <a:gd name="T58" fmla="*/ 348 w 812"/>
                <a:gd name="T59" fmla="*/ 554 h 582"/>
                <a:gd name="T60" fmla="*/ 364 w 812"/>
                <a:gd name="T61" fmla="*/ 578 h 582"/>
                <a:gd name="T62" fmla="*/ 390 w 812"/>
                <a:gd name="T63" fmla="*/ 568 h 582"/>
                <a:gd name="T64" fmla="*/ 428 w 812"/>
                <a:gd name="T65" fmla="*/ 574 h 582"/>
                <a:gd name="T66" fmla="*/ 456 w 812"/>
                <a:gd name="T67" fmla="*/ 546 h 582"/>
                <a:gd name="T68" fmla="*/ 476 w 812"/>
                <a:gd name="T69" fmla="*/ 492 h 582"/>
                <a:gd name="T70" fmla="*/ 476 w 812"/>
                <a:gd name="T71" fmla="*/ 438 h 582"/>
                <a:gd name="T72" fmla="*/ 480 w 812"/>
                <a:gd name="T73" fmla="*/ 418 h 582"/>
                <a:gd name="T74" fmla="*/ 514 w 812"/>
                <a:gd name="T75" fmla="*/ 410 h 582"/>
                <a:gd name="T76" fmla="*/ 556 w 812"/>
                <a:gd name="T77" fmla="*/ 428 h 582"/>
                <a:gd name="T78" fmla="*/ 568 w 812"/>
                <a:gd name="T79" fmla="*/ 462 h 582"/>
                <a:gd name="T80" fmla="*/ 584 w 812"/>
                <a:gd name="T81" fmla="*/ 478 h 582"/>
                <a:gd name="T82" fmla="*/ 610 w 812"/>
                <a:gd name="T83" fmla="*/ 506 h 582"/>
                <a:gd name="T84" fmla="*/ 652 w 812"/>
                <a:gd name="T85" fmla="*/ 518 h 582"/>
                <a:gd name="T86" fmla="*/ 664 w 812"/>
                <a:gd name="T87" fmla="*/ 518 h 582"/>
                <a:gd name="T88" fmla="*/ 700 w 812"/>
                <a:gd name="T89" fmla="*/ 508 h 582"/>
                <a:gd name="T90" fmla="*/ 698 w 812"/>
                <a:gd name="T91" fmla="*/ 480 h 582"/>
                <a:gd name="T92" fmla="*/ 722 w 812"/>
                <a:gd name="T93" fmla="*/ 472 h 582"/>
                <a:gd name="T94" fmla="*/ 688 w 812"/>
                <a:gd name="T95" fmla="*/ 426 h 582"/>
                <a:gd name="T96" fmla="*/ 744 w 812"/>
                <a:gd name="T97" fmla="*/ 396 h 582"/>
                <a:gd name="T98" fmla="*/ 730 w 812"/>
                <a:gd name="T99" fmla="*/ 378 h 582"/>
                <a:gd name="T100" fmla="*/ 752 w 812"/>
                <a:gd name="T101" fmla="*/ 350 h 582"/>
                <a:gd name="T102" fmla="*/ 796 w 812"/>
                <a:gd name="T103" fmla="*/ 310 h 582"/>
                <a:gd name="T104" fmla="*/ 800 w 812"/>
                <a:gd name="T105" fmla="*/ 254 h 582"/>
                <a:gd name="T106" fmla="*/ 778 w 812"/>
                <a:gd name="T107" fmla="*/ 182 h 582"/>
                <a:gd name="T108" fmla="*/ 736 w 812"/>
                <a:gd name="T109" fmla="*/ 158 h 582"/>
                <a:gd name="T110" fmla="*/ 672 w 812"/>
                <a:gd name="T111" fmla="*/ 100 h 582"/>
                <a:gd name="T112" fmla="*/ 658 w 812"/>
                <a:gd name="T113" fmla="*/ 106 h 582"/>
                <a:gd name="T114" fmla="*/ 616 w 812"/>
                <a:gd name="T115" fmla="*/ 78 h 582"/>
                <a:gd name="T116" fmla="*/ 584 w 812"/>
                <a:gd name="T117" fmla="*/ 52 h 582"/>
                <a:gd name="T118" fmla="*/ 552 w 812"/>
                <a:gd name="T119" fmla="*/ 50 h 582"/>
                <a:gd name="T120" fmla="*/ 484 w 812"/>
                <a:gd name="T121" fmla="*/ 3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484" y="30"/>
                  </a:lnTo>
                  <a:close/>
                </a:path>
              </a:pathLst>
            </a:custGeom>
            <a:blipFill dpi="0" rotWithShape="0">
              <a:blip r:embed="rId5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任意多边形 28679" descr="101332433194f675f5"/>
            <p:cNvSpPr>
              <a:spLocks noChangeArrowheads="1"/>
            </p:cNvSpPr>
            <p:nvPr/>
          </p:nvSpPr>
          <p:spPr bwMode="auto">
            <a:xfrm>
              <a:off x="2348813" y="2692542"/>
              <a:ext cx="1256758" cy="1102796"/>
            </a:xfrm>
            <a:custGeom>
              <a:avLst/>
              <a:gdLst>
                <a:gd name="T0" fmla="*/ 20 w 702"/>
                <a:gd name="T1" fmla="*/ 28 h 616"/>
                <a:gd name="T2" fmla="*/ 22 w 702"/>
                <a:gd name="T3" fmla="*/ 90 h 616"/>
                <a:gd name="T4" fmla="*/ 38 w 702"/>
                <a:gd name="T5" fmla="*/ 136 h 616"/>
                <a:gd name="T6" fmla="*/ 70 w 702"/>
                <a:gd name="T7" fmla="*/ 194 h 616"/>
                <a:gd name="T8" fmla="*/ 74 w 702"/>
                <a:gd name="T9" fmla="*/ 244 h 616"/>
                <a:gd name="T10" fmla="*/ 92 w 702"/>
                <a:gd name="T11" fmla="*/ 302 h 616"/>
                <a:gd name="T12" fmla="*/ 98 w 702"/>
                <a:gd name="T13" fmla="*/ 346 h 616"/>
                <a:gd name="T14" fmla="*/ 90 w 702"/>
                <a:gd name="T15" fmla="*/ 386 h 616"/>
                <a:gd name="T16" fmla="*/ 90 w 702"/>
                <a:gd name="T17" fmla="*/ 434 h 616"/>
                <a:gd name="T18" fmla="*/ 106 w 702"/>
                <a:gd name="T19" fmla="*/ 462 h 616"/>
                <a:gd name="T20" fmla="*/ 118 w 702"/>
                <a:gd name="T21" fmla="*/ 450 h 616"/>
                <a:gd name="T22" fmla="*/ 124 w 702"/>
                <a:gd name="T23" fmla="*/ 426 h 616"/>
                <a:gd name="T24" fmla="*/ 146 w 702"/>
                <a:gd name="T25" fmla="*/ 420 h 616"/>
                <a:gd name="T26" fmla="*/ 170 w 702"/>
                <a:gd name="T27" fmla="*/ 474 h 616"/>
                <a:gd name="T28" fmla="*/ 200 w 702"/>
                <a:gd name="T29" fmla="*/ 470 h 616"/>
                <a:gd name="T30" fmla="*/ 238 w 702"/>
                <a:gd name="T31" fmla="*/ 556 h 616"/>
                <a:gd name="T32" fmla="*/ 254 w 702"/>
                <a:gd name="T33" fmla="*/ 588 h 616"/>
                <a:gd name="T34" fmla="*/ 262 w 702"/>
                <a:gd name="T35" fmla="*/ 598 h 616"/>
                <a:gd name="T36" fmla="*/ 278 w 702"/>
                <a:gd name="T37" fmla="*/ 602 h 616"/>
                <a:gd name="T38" fmla="*/ 328 w 702"/>
                <a:gd name="T39" fmla="*/ 588 h 616"/>
                <a:gd name="T40" fmla="*/ 328 w 702"/>
                <a:gd name="T41" fmla="*/ 536 h 616"/>
                <a:gd name="T42" fmla="*/ 348 w 702"/>
                <a:gd name="T43" fmla="*/ 510 h 616"/>
                <a:gd name="T44" fmla="*/ 390 w 702"/>
                <a:gd name="T45" fmla="*/ 450 h 616"/>
                <a:gd name="T46" fmla="*/ 428 w 702"/>
                <a:gd name="T47" fmla="*/ 420 h 616"/>
                <a:gd name="T48" fmla="*/ 448 w 702"/>
                <a:gd name="T49" fmla="*/ 480 h 616"/>
                <a:gd name="T50" fmla="*/ 478 w 702"/>
                <a:gd name="T51" fmla="*/ 466 h 616"/>
                <a:gd name="T52" fmla="*/ 498 w 702"/>
                <a:gd name="T53" fmla="*/ 494 h 616"/>
                <a:gd name="T54" fmla="*/ 554 w 702"/>
                <a:gd name="T55" fmla="*/ 482 h 616"/>
                <a:gd name="T56" fmla="*/ 504 w 702"/>
                <a:gd name="T57" fmla="*/ 434 h 616"/>
                <a:gd name="T58" fmla="*/ 534 w 702"/>
                <a:gd name="T59" fmla="*/ 416 h 616"/>
                <a:gd name="T60" fmla="*/ 532 w 702"/>
                <a:gd name="T61" fmla="*/ 396 h 616"/>
                <a:gd name="T62" fmla="*/ 522 w 702"/>
                <a:gd name="T63" fmla="*/ 314 h 616"/>
                <a:gd name="T64" fmla="*/ 608 w 702"/>
                <a:gd name="T65" fmla="*/ 286 h 616"/>
                <a:gd name="T66" fmla="*/ 664 w 702"/>
                <a:gd name="T67" fmla="*/ 224 h 616"/>
                <a:gd name="T68" fmla="*/ 686 w 702"/>
                <a:gd name="T69" fmla="*/ 174 h 616"/>
                <a:gd name="T70" fmla="*/ 684 w 702"/>
                <a:gd name="T71" fmla="*/ 156 h 616"/>
                <a:gd name="T72" fmla="*/ 630 w 702"/>
                <a:gd name="T73" fmla="*/ 138 h 616"/>
                <a:gd name="T74" fmla="*/ 612 w 702"/>
                <a:gd name="T75" fmla="*/ 146 h 616"/>
                <a:gd name="T76" fmla="*/ 598 w 702"/>
                <a:gd name="T77" fmla="*/ 126 h 616"/>
                <a:gd name="T78" fmla="*/ 576 w 702"/>
                <a:gd name="T79" fmla="*/ 124 h 616"/>
                <a:gd name="T80" fmla="*/ 524 w 702"/>
                <a:gd name="T81" fmla="*/ 114 h 616"/>
                <a:gd name="T82" fmla="*/ 488 w 702"/>
                <a:gd name="T83" fmla="*/ 132 h 616"/>
                <a:gd name="T84" fmla="*/ 438 w 702"/>
                <a:gd name="T85" fmla="*/ 110 h 616"/>
                <a:gd name="T86" fmla="*/ 416 w 702"/>
                <a:gd name="T87" fmla="*/ 58 h 616"/>
                <a:gd name="T88" fmla="*/ 350 w 702"/>
                <a:gd name="T89" fmla="*/ 18 h 616"/>
                <a:gd name="T90" fmla="*/ 310 w 702"/>
                <a:gd name="T91" fmla="*/ 30 h 616"/>
                <a:gd name="T92" fmla="*/ 318 w 702"/>
                <a:gd name="T93" fmla="*/ 62 h 616"/>
                <a:gd name="T94" fmla="*/ 280 w 702"/>
                <a:gd name="T95" fmla="*/ 66 h 616"/>
                <a:gd name="T96" fmla="*/ 262 w 702"/>
                <a:gd name="T97" fmla="*/ 86 h 616"/>
                <a:gd name="T98" fmla="*/ 246 w 702"/>
                <a:gd name="T99" fmla="*/ 104 h 616"/>
                <a:gd name="T100" fmla="*/ 208 w 702"/>
                <a:gd name="T101" fmla="*/ 118 h 616"/>
                <a:gd name="T102" fmla="*/ 160 w 702"/>
                <a:gd name="T103" fmla="*/ 110 h 616"/>
                <a:gd name="T104" fmla="*/ 132 w 702"/>
                <a:gd name="T105" fmla="*/ 108 h 616"/>
                <a:gd name="T106" fmla="*/ 106 w 702"/>
                <a:gd name="T107" fmla="*/ 66 h 616"/>
                <a:gd name="T108" fmla="*/ 86 w 702"/>
                <a:gd name="T109" fmla="*/ 46 h 616"/>
                <a:gd name="T110" fmla="*/ 66 w 702"/>
                <a:gd name="T111" fmla="*/ 14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blipFill dpi="0" rotWithShape="0">
              <a:blip r:embed="rId6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任意多边形 28680" descr="101332433194f675f5"/>
            <p:cNvSpPr>
              <a:spLocks noChangeArrowheads="1"/>
            </p:cNvSpPr>
            <p:nvPr/>
          </p:nvSpPr>
          <p:spPr bwMode="auto">
            <a:xfrm>
              <a:off x="261377" y="2244978"/>
              <a:ext cx="2248559" cy="1367754"/>
            </a:xfrm>
            <a:custGeom>
              <a:avLst/>
              <a:gdLst>
                <a:gd name="T0" fmla="*/ 132 w 1256"/>
                <a:gd name="T1" fmla="*/ 26 h 764"/>
                <a:gd name="T2" fmla="*/ 122 w 1256"/>
                <a:gd name="T3" fmla="*/ 60 h 764"/>
                <a:gd name="T4" fmla="*/ 62 w 1256"/>
                <a:gd name="T5" fmla="*/ 70 h 764"/>
                <a:gd name="T6" fmla="*/ 44 w 1256"/>
                <a:gd name="T7" fmla="*/ 122 h 764"/>
                <a:gd name="T8" fmla="*/ 60 w 1256"/>
                <a:gd name="T9" fmla="*/ 188 h 764"/>
                <a:gd name="T10" fmla="*/ 6 w 1256"/>
                <a:gd name="T11" fmla="*/ 216 h 764"/>
                <a:gd name="T12" fmla="*/ 2 w 1256"/>
                <a:gd name="T13" fmla="*/ 262 h 764"/>
                <a:gd name="T14" fmla="*/ 28 w 1256"/>
                <a:gd name="T15" fmla="*/ 300 h 764"/>
                <a:gd name="T16" fmla="*/ 62 w 1256"/>
                <a:gd name="T17" fmla="*/ 338 h 764"/>
                <a:gd name="T18" fmla="*/ 150 w 1256"/>
                <a:gd name="T19" fmla="*/ 386 h 764"/>
                <a:gd name="T20" fmla="*/ 222 w 1256"/>
                <a:gd name="T21" fmla="*/ 454 h 764"/>
                <a:gd name="T22" fmla="*/ 290 w 1256"/>
                <a:gd name="T23" fmla="*/ 500 h 764"/>
                <a:gd name="T24" fmla="*/ 334 w 1256"/>
                <a:gd name="T25" fmla="*/ 556 h 764"/>
                <a:gd name="T26" fmla="*/ 404 w 1256"/>
                <a:gd name="T27" fmla="*/ 602 h 764"/>
                <a:gd name="T28" fmla="*/ 470 w 1256"/>
                <a:gd name="T29" fmla="*/ 628 h 764"/>
                <a:gd name="T30" fmla="*/ 580 w 1256"/>
                <a:gd name="T31" fmla="*/ 642 h 764"/>
                <a:gd name="T32" fmla="*/ 594 w 1256"/>
                <a:gd name="T33" fmla="*/ 664 h 764"/>
                <a:gd name="T34" fmla="*/ 586 w 1256"/>
                <a:gd name="T35" fmla="*/ 692 h 764"/>
                <a:gd name="T36" fmla="*/ 616 w 1256"/>
                <a:gd name="T37" fmla="*/ 676 h 764"/>
                <a:gd name="T38" fmla="*/ 660 w 1256"/>
                <a:gd name="T39" fmla="*/ 638 h 764"/>
                <a:gd name="T40" fmla="*/ 772 w 1256"/>
                <a:gd name="T41" fmla="*/ 680 h 764"/>
                <a:gd name="T42" fmla="*/ 802 w 1256"/>
                <a:gd name="T43" fmla="*/ 754 h 764"/>
                <a:gd name="T44" fmla="*/ 904 w 1256"/>
                <a:gd name="T45" fmla="*/ 748 h 764"/>
                <a:gd name="T46" fmla="*/ 1024 w 1256"/>
                <a:gd name="T47" fmla="*/ 680 h 764"/>
                <a:gd name="T48" fmla="*/ 1122 w 1256"/>
                <a:gd name="T49" fmla="*/ 712 h 764"/>
                <a:gd name="T50" fmla="*/ 1138 w 1256"/>
                <a:gd name="T51" fmla="*/ 716 h 764"/>
                <a:gd name="T52" fmla="*/ 1156 w 1256"/>
                <a:gd name="T53" fmla="*/ 666 h 764"/>
                <a:gd name="T54" fmla="*/ 1192 w 1256"/>
                <a:gd name="T55" fmla="*/ 696 h 764"/>
                <a:gd name="T56" fmla="*/ 1214 w 1256"/>
                <a:gd name="T57" fmla="*/ 664 h 764"/>
                <a:gd name="T58" fmla="*/ 1228 w 1256"/>
                <a:gd name="T59" fmla="*/ 644 h 764"/>
                <a:gd name="T60" fmla="*/ 1246 w 1256"/>
                <a:gd name="T61" fmla="*/ 568 h 764"/>
                <a:gd name="T62" fmla="*/ 1240 w 1256"/>
                <a:gd name="T63" fmla="*/ 510 h 764"/>
                <a:gd name="T64" fmla="*/ 1228 w 1256"/>
                <a:gd name="T65" fmla="*/ 448 h 764"/>
                <a:gd name="T66" fmla="*/ 1200 w 1256"/>
                <a:gd name="T67" fmla="*/ 412 h 764"/>
                <a:gd name="T68" fmla="*/ 1162 w 1256"/>
                <a:gd name="T69" fmla="*/ 366 h 764"/>
                <a:gd name="T70" fmla="*/ 1152 w 1256"/>
                <a:gd name="T71" fmla="*/ 418 h 764"/>
                <a:gd name="T72" fmla="*/ 1094 w 1256"/>
                <a:gd name="T73" fmla="*/ 430 h 764"/>
                <a:gd name="T74" fmla="*/ 1036 w 1256"/>
                <a:gd name="T75" fmla="*/ 386 h 764"/>
                <a:gd name="T76" fmla="*/ 1000 w 1256"/>
                <a:gd name="T77" fmla="*/ 344 h 764"/>
                <a:gd name="T78" fmla="*/ 900 w 1256"/>
                <a:gd name="T79" fmla="*/ 342 h 764"/>
                <a:gd name="T80" fmla="*/ 828 w 1256"/>
                <a:gd name="T81" fmla="*/ 312 h 764"/>
                <a:gd name="T82" fmla="*/ 796 w 1256"/>
                <a:gd name="T83" fmla="*/ 290 h 764"/>
                <a:gd name="T84" fmla="*/ 768 w 1256"/>
                <a:gd name="T85" fmla="*/ 274 h 764"/>
                <a:gd name="T86" fmla="*/ 746 w 1256"/>
                <a:gd name="T87" fmla="*/ 280 h 764"/>
                <a:gd name="T88" fmla="*/ 708 w 1256"/>
                <a:gd name="T89" fmla="*/ 238 h 764"/>
                <a:gd name="T90" fmla="*/ 692 w 1256"/>
                <a:gd name="T91" fmla="*/ 196 h 764"/>
                <a:gd name="T92" fmla="*/ 694 w 1256"/>
                <a:gd name="T93" fmla="*/ 118 h 764"/>
                <a:gd name="T94" fmla="*/ 708 w 1256"/>
                <a:gd name="T95" fmla="*/ 84 h 764"/>
                <a:gd name="T96" fmla="*/ 712 w 1256"/>
                <a:gd name="T97" fmla="*/ 44 h 764"/>
                <a:gd name="T98" fmla="*/ 680 w 1256"/>
                <a:gd name="T99" fmla="*/ 20 h 764"/>
                <a:gd name="T100" fmla="*/ 596 w 1256"/>
                <a:gd name="T101" fmla="*/ 10 h 764"/>
                <a:gd name="T102" fmla="*/ 518 w 1256"/>
                <a:gd name="T103" fmla="*/ 24 h 764"/>
                <a:gd name="T104" fmla="*/ 440 w 1256"/>
                <a:gd name="T105" fmla="*/ 36 h 764"/>
                <a:gd name="T106" fmla="*/ 372 w 1256"/>
                <a:gd name="T107" fmla="*/ 44 h 764"/>
                <a:gd name="T108" fmla="*/ 318 w 1256"/>
                <a:gd name="T109" fmla="*/ 20 h 764"/>
                <a:gd name="T110" fmla="*/ 296 w 1256"/>
                <a:gd name="T111" fmla="*/ 8 h 764"/>
                <a:gd name="T112" fmla="*/ 210 w 1256"/>
                <a:gd name="T113" fmla="*/ 16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blipFill dpi="0" rotWithShape="0">
              <a:blip r:embed="rId7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任意多边形 28681" descr="101332433194f675f5"/>
            <p:cNvSpPr>
              <a:spLocks noChangeArrowheads="1"/>
            </p:cNvSpPr>
            <p:nvPr/>
          </p:nvSpPr>
          <p:spPr bwMode="auto">
            <a:xfrm>
              <a:off x="2309427" y="3383580"/>
              <a:ext cx="1016864" cy="105983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98 w 568"/>
                <a:gd name="T5" fmla="*/ 440 h 592"/>
                <a:gd name="T6" fmla="*/ 96 w 568"/>
                <a:gd name="T7" fmla="*/ 502 h 592"/>
                <a:gd name="T8" fmla="*/ 144 w 568"/>
                <a:gd name="T9" fmla="*/ 520 h 592"/>
                <a:gd name="T10" fmla="*/ 220 w 568"/>
                <a:gd name="T11" fmla="*/ 540 h 592"/>
                <a:gd name="T12" fmla="*/ 272 w 568"/>
                <a:gd name="T13" fmla="*/ 592 h 592"/>
                <a:gd name="T14" fmla="*/ 262 w 568"/>
                <a:gd name="T15" fmla="*/ 522 h 592"/>
                <a:gd name="T16" fmla="*/ 294 w 568"/>
                <a:gd name="T17" fmla="*/ 490 h 592"/>
                <a:gd name="T18" fmla="*/ 362 w 568"/>
                <a:gd name="T19" fmla="*/ 490 h 592"/>
                <a:gd name="T20" fmla="*/ 438 w 568"/>
                <a:gd name="T21" fmla="*/ 468 h 592"/>
                <a:gd name="T22" fmla="*/ 528 w 568"/>
                <a:gd name="T23" fmla="*/ 426 h 592"/>
                <a:gd name="T24" fmla="*/ 540 w 568"/>
                <a:gd name="T25" fmla="*/ 430 h 592"/>
                <a:gd name="T26" fmla="*/ 548 w 568"/>
                <a:gd name="T27" fmla="*/ 388 h 592"/>
                <a:gd name="T28" fmla="*/ 504 w 568"/>
                <a:gd name="T29" fmla="*/ 386 h 592"/>
                <a:gd name="T30" fmla="*/ 484 w 568"/>
                <a:gd name="T31" fmla="*/ 360 h 592"/>
                <a:gd name="T32" fmla="*/ 460 w 568"/>
                <a:gd name="T33" fmla="*/ 340 h 592"/>
                <a:gd name="T34" fmla="*/ 452 w 568"/>
                <a:gd name="T35" fmla="*/ 272 h 592"/>
                <a:gd name="T36" fmla="*/ 440 w 568"/>
                <a:gd name="T37" fmla="*/ 190 h 592"/>
                <a:gd name="T38" fmla="*/ 398 w 568"/>
                <a:gd name="T39" fmla="*/ 152 h 592"/>
                <a:gd name="T40" fmla="*/ 412 w 568"/>
                <a:gd name="T41" fmla="*/ 132 h 592"/>
                <a:gd name="T42" fmla="*/ 480 w 568"/>
                <a:gd name="T43" fmla="*/ 128 h 592"/>
                <a:gd name="T44" fmla="*/ 512 w 568"/>
                <a:gd name="T45" fmla="*/ 108 h 592"/>
                <a:gd name="T46" fmla="*/ 474 w 568"/>
                <a:gd name="T47" fmla="*/ 102 h 592"/>
                <a:gd name="T48" fmla="*/ 454 w 568"/>
                <a:gd name="T49" fmla="*/ 88 h 592"/>
                <a:gd name="T50" fmla="*/ 428 w 568"/>
                <a:gd name="T51" fmla="*/ 48 h 592"/>
                <a:gd name="T52" fmla="*/ 404 w 568"/>
                <a:gd name="T53" fmla="*/ 84 h 592"/>
                <a:gd name="T54" fmla="*/ 360 w 568"/>
                <a:gd name="T55" fmla="*/ 138 h 592"/>
                <a:gd name="T56" fmla="*/ 366 w 568"/>
                <a:gd name="T57" fmla="*/ 172 h 592"/>
                <a:gd name="T58" fmla="*/ 348 w 568"/>
                <a:gd name="T59" fmla="*/ 214 h 592"/>
                <a:gd name="T60" fmla="*/ 316 w 568"/>
                <a:gd name="T61" fmla="*/ 214 h 592"/>
                <a:gd name="T62" fmla="*/ 288 w 568"/>
                <a:gd name="T63" fmla="*/ 240 h 592"/>
                <a:gd name="T64" fmla="*/ 276 w 568"/>
                <a:gd name="T65" fmla="*/ 224 h 592"/>
                <a:gd name="T66" fmla="*/ 264 w 568"/>
                <a:gd name="T67" fmla="*/ 222 h 592"/>
                <a:gd name="T68" fmla="*/ 244 w 568"/>
                <a:gd name="T69" fmla="*/ 168 h 592"/>
                <a:gd name="T70" fmla="*/ 216 w 568"/>
                <a:gd name="T71" fmla="*/ 94 h 592"/>
                <a:gd name="T72" fmla="*/ 196 w 568"/>
                <a:gd name="T73" fmla="*/ 102 h 592"/>
                <a:gd name="T74" fmla="*/ 172 w 568"/>
                <a:gd name="T75" fmla="*/ 86 h 592"/>
                <a:gd name="T76" fmla="*/ 156 w 568"/>
                <a:gd name="T77" fmla="*/ 50 h 592"/>
                <a:gd name="T78" fmla="*/ 138 w 568"/>
                <a:gd name="T79" fmla="*/ 82 h 592"/>
                <a:gd name="T80" fmla="*/ 122 w 568"/>
                <a:gd name="T81" fmla="*/ 84 h 592"/>
                <a:gd name="T82" fmla="*/ 106 w 568"/>
                <a:gd name="T83" fmla="*/ 56 h 592"/>
                <a:gd name="T84" fmla="*/ 102 w 568"/>
                <a:gd name="T85" fmla="*/ 0 h 592"/>
                <a:gd name="T86" fmla="*/ 82 w 568"/>
                <a:gd name="T87" fmla="*/ 44 h 592"/>
                <a:gd name="T88" fmla="*/ 56 w 568"/>
                <a:gd name="T89" fmla="*/ 66 h 592"/>
                <a:gd name="T90" fmla="*/ 54 w 568"/>
                <a:gd name="T91" fmla="*/ 106 h 592"/>
                <a:gd name="T92" fmla="*/ 76 w 568"/>
                <a:gd name="T93" fmla="*/ 104 h 592"/>
                <a:gd name="T94" fmla="*/ 78 w 568"/>
                <a:gd name="T95" fmla="*/ 238 h 592"/>
                <a:gd name="T96" fmla="*/ 48 w 568"/>
                <a:gd name="T97" fmla="*/ 252 h 592"/>
                <a:gd name="T98" fmla="*/ 6 w 568"/>
                <a:gd name="T99" fmla="*/ 320 h 592"/>
                <a:gd name="T100" fmla="*/ 12 w 568"/>
                <a:gd name="T101" fmla="*/ 35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blipFill dpi="0" rotWithShape="0">
              <a:blip r:embed="rId8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任意多边形 28682" descr="101332433194f675f5"/>
            <p:cNvSpPr>
              <a:spLocks noChangeArrowheads="1"/>
            </p:cNvSpPr>
            <p:nvPr/>
          </p:nvSpPr>
          <p:spPr bwMode="auto">
            <a:xfrm>
              <a:off x="3039851" y="3369257"/>
              <a:ext cx="687457" cy="594364"/>
            </a:xfrm>
            <a:custGeom>
              <a:avLst/>
              <a:gdLst>
                <a:gd name="T0" fmla="*/ 288 w 384"/>
                <a:gd name="T1" fmla="*/ 8 h 332"/>
                <a:gd name="T2" fmla="*/ 276 w 384"/>
                <a:gd name="T3" fmla="*/ 24 h 332"/>
                <a:gd name="T4" fmla="*/ 264 w 384"/>
                <a:gd name="T5" fmla="*/ 20 h 332"/>
                <a:gd name="T6" fmla="*/ 260 w 384"/>
                <a:gd name="T7" fmla="*/ 10 h 332"/>
                <a:gd name="T8" fmla="*/ 252 w 384"/>
                <a:gd name="T9" fmla="*/ 0 h 332"/>
                <a:gd name="T10" fmla="*/ 248 w 384"/>
                <a:gd name="T11" fmla="*/ 20 h 332"/>
                <a:gd name="T12" fmla="*/ 236 w 384"/>
                <a:gd name="T13" fmla="*/ 36 h 332"/>
                <a:gd name="T14" fmla="*/ 208 w 384"/>
                <a:gd name="T15" fmla="*/ 44 h 332"/>
                <a:gd name="T16" fmla="*/ 188 w 384"/>
                <a:gd name="T17" fmla="*/ 58 h 332"/>
                <a:gd name="T18" fmla="*/ 184 w 384"/>
                <a:gd name="T19" fmla="*/ 52 h 332"/>
                <a:gd name="T20" fmla="*/ 168 w 384"/>
                <a:gd name="T21" fmla="*/ 60 h 332"/>
                <a:gd name="T22" fmla="*/ 160 w 384"/>
                <a:gd name="T23" fmla="*/ 50 h 332"/>
                <a:gd name="T24" fmla="*/ 132 w 384"/>
                <a:gd name="T25" fmla="*/ 56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14 w 384"/>
                <a:gd name="T33" fmla="*/ 126 h 332"/>
                <a:gd name="T34" fmla="*/ 94 w 384"/>
                <a:gd name="T35" fmla="*/ 142 h 332"/>
                <a:gd name="T36" fmla="*/ 60 w 384"/>
                <a:gd name="T37" fmla="*/ 142 h 332"/>
                <a:gd name="T38" fmla="*/ 16 w 384"/>
                <a:gd name="T39" fmla="*/ 148 h 332"/>
                <a:gd name="T40" fmla="*/ 0 w 384"/>
                <a:gd name="T41" fmla="*/ 172 h 332"/>
                <a:gd name="T42" fmla="*/ 22 w 384"/>
                <a:gd name="T43" fmla="*/ 200 h 332"/>
                <a:gd name="T44" fmla="*/ 30 w 384"/>
                <a:gd name="T45" fmla="*/ 190 h 332"/>
                <a:gd name="T46" fmla="*/ 56 w 384"/>
                <a:gd name="T47" fmla="*/ 192 h 332"/>
                <a:gd name="T48" fmla="*/ 62 w 384"/>
                <a:gd name="T49" fmla="*/ 236 h 332"/>
                <a:gd name="T50" fmla="*/ 52 w 384"/>
                <a:gd name="T51" fmla="*/ 260 h 332"/>
                <a:gd name="T52" fmla="*/ 76 w 384"/>
                <a:gd name="T53" fmla="*/ 296 h 332"/>
                <a:gd name="T54" fmla="*/ 68 w 384"/>
                <a:gd name="T55" fmla="*/ 320 h 332"/>
                <a:gd name="T56" fmla="*/ 70 w 384"/>
                <a:gd name="T57" fmla="*/ 330 h 332"/>
                <a:gd name="T58" fmla="*/ 108 w 384"/>
                <a:gd name="T59" fmla="*/ 320 h 332"/>
                <a:gd name="T60" fmla="*/ 160 w 384"/>
                <a:gd name="T61" fmla="*/ 330 h 332"/>
                <a:gd name="T62" fmla="*/ 196 w 384"/>
                <a:gd name="T63" fmla="*/ 302 h 332"/>
                <a:gd name="T64" fmla="*/ 216 w 384"/>
                <a:gd name="T65" fmla="*/ 290 h 332"/>
                <a:gd name="T66" fmla="*/ 248 w 384"/>
                <a:gd name="T67" fmla="*/ 280 h 332"/>
                <a:gd name="T68" fmla="*/ 256 w 384"/>
                <a:gd name="T69" fmla="*/ 292 h 332"/>
                <a:gd name="T70" fmla="*/ 274 w 384"/>
                <a:gd name="T71" fmla="*/ 292 h 332"/>
                <a:gd name="T72" fmla="*/ 288 w 384"/>
                <a:gd name="T73" fmla="*/ 298 h 332"/>
                <a:gd name="T74" fmla="*/ 296 w 384"/>
                <a:gd name="T75" fmla="*/ 290 h 332"/>
                <a:gd name="T76" fmla="*/ 312 w 384"/>
                <a:gd name="T77" fmla="*/ 276 h 332"/>
                <a:gd name="T78" fmla="*/ 324 w 384"/>
                <a:gd name="T79" fmla="*/ 268 h 332"/>
                <a:gd name="T80" fmla="*/ 342 w 384"/>
                <a:gd name="T81" fmla="*/ 256 h 332"/>
                <a:gd name="T82" fmla="*/ 352 w 384"/>
                <a:gd name="T83" fmla="*/ 248 h 332"/>
                <a:gd name="T84" fmla="*/ 366 w 384"/>
                <a:gd name="T85" fmla="*/ 244 h 332"/>
                <a:gd name="T86" fmla="*/ 380 w 384"/>
                <a:gd name="T87" fmla="*/ 236 h 332"/>
                <a:gd name="T88" fmla="*/ 376 w 384"/>
                <a:gd name="T89" fmla="*/ 218 h 332"/>
                <a:gd name="T90" fmla="*/ 376 w 384"/>
                <a:gd name="T91" fmla="*/ 188 h 332"/>
                <a:gd name="T92" fmla="*/ 380 w 384"/>
                <a:gd name="T93" fmla="*/ 160 h 332"/>
                <a:gd name="T94" fmla="*/ 348 w 384"/>
                <a:gd name="T95" fmla="*/ 166 h 332"/>
                <a:gd name="T96" fmla="*/ 356 w 384"/>
                <a:gd name="T97" fmla="*/ 132 h 332"/>
                <a:gd name="T98" fmla="*/ 366 w 384"/>
                <a:gd name="T99" fmla="*/ 84 h 332"/>
                <a:gd name="T100" fmla="*/ 372 w 384"/>
                <a:gd name="T101" fmla="*/ 68 h 332"/>
                <a:gd name="T102" fmla="*/ 360 w 384"/>
                <a:gd name="T103" fmla="*/ 64 h 332"/>
                <a:gd name="T104" fmla="*/ 348 w 384"/>
                <a:gd name="T105" fmla="*/ 82 h 332"/>
                <a:gd name="T106" fmla="*/ 336 w 384"/>
                <a:gd name="T107" fmla="*/ 76 h 332"/>
                <a:gd name="T108" fmla="*/ 332 w 384"/>
                <a:gd name="T109" fmla="*/ 60 h 332"/>
                <a:gd name="T110" fmla="*/ 316 w 384"/>
                <a:gd name="T111" fmla="*/ 60 h 332"/>
                <a:gd name="T112" fmla="*/ 304 w 384"/>
                <a:gd name="T113" fmla="*/ 2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blipFill dpi="0" rotWithShape="0">
              <a:blip r:embed="rId9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任意多边形 28683" descr="101332433194f675f5"/>
            <p:cNvSpPr>
              <a:spLocks noChangeArrowheads="1"/>
            </p:cNvSpPr>
            <p:nvPr/>
          </p:nvSpPr>
          <p:spPr bwMode="auto">
            <a:xfrm>
              <a:off x="3150847" y="3734469"/>
              <a:ext cx="898707" cy="683877"/>
            </a:xfrm>
            <a:custGeom>
              <a:avLst/>
              <a:gdLst>
                <a:gd name="T0" fmla="*/ 404 w 502"/>
                <a:gd name="T1" fmla="*/ 12 h 382"/>
                <a:gd name="T2" fmla="*/ 378 w 502"/>
                <a:gd name="T3" fmla="*/ 36 h 382"/>
                <a:gd name="T4" fmla="*/ 360 w 502"/>
                <a:gd name="T5" fmla="*/ 32 h 382"/>
                <a:gd name="T6" fmla="*/ 336 w 502"/>
                <a:gd name="T7" fmla="*/ 42 h 382"/>
                <a:gd name="T8" fmla="*/ 316 w 502"/>
                <a:gd name="T9" fmla="*/ 48 h 382"/>
                <a:gd name="T10" fmla="*/ 282 w 502"/>
                <a:gd name="T11" fmla="*/ 60 h 382"/>
                <a:gd name="T12" fmla="*/ 270 w 502"/>
                <a:gd name="T13" fmla="*/ 70 h 382"/>
                <a:gd name="T14" fmla="*/ 276 w 502"/>
                <a:gd name="T15" fmla="*/ 82 h 382"/>
                <a:gd name="T16" fmla="*/ 240 w 502"/>
                <a:gd name="T17" fmla="*/ 94 h 382"/>
                <a:gd name="T18" fmla="*/ 224 w 502"/>
                <a:gd name="T19" fmla="*/ 102 h 382"/>
                <a:gd name="T20" fmla="*/ 194 w 502"/>
                <a:gd name="T21" fmla="*/ 98 h 382"/>
                <a:gd name="T22" fmla="*/ 178 w 502"/>
                <a:gd name="T23" fmla="*/ 84 h 382"/>
                <a:gd name="T24" fmla="*/ 160 w 502"/>
                <a:gd name="T25" fmla="*/ 92 h 382"/>
                <a:gd name="T26" fmla="*/ 148 w 502"/>
                <a:gd name="T27" fmla="*/ 102 h 382"/>
                <a:gd name="T28" fmla="*/ 126 w 502"/>
                <a:gd name="T29" fmla="*/ 116 h 382"/>
                <a:gd name="T30" fmla="*/ 70 w 502"/>
                <a:gd name="T31" fmla="*/ 134 h 382"/>
                <a:gd name="T32" fmla="*/ 20 w 502"/>
                <a:gd name="T33" fmla="*/ 130 h 382"/>
                <a:gd name="T34" fmla="*/ 2 w 502"/>
                <a:gd name="T35" fmla="*/ 138 h 382"/>
                <a:gd name="T36" fmla="*/ 4 w 502"/>
                <a:gd name="T37" fmla="*/ 158 h 382"/>
                <a:gd name="T38" fmla="*/ 40 w 502"/>
                <a:gd name="T39" fmla="*/ 158 h 382"/>
                <a:gd name="T40" fmla="*/ 42 w 502"/>
                <a:gd name="T41" fmla="*/ 186 h 382"/>
                <a:gd name="T42" fmla="*/ 74 w 502"/>
                <a:gd name="T43" fmla="*/ 184 h 382"/>
                <a:gd name="T44" fmla="*/ 94 w 502"/>
                <a:gd name="T45" fmla="*/ 176 h 382"/>
                <a:gd name="T46" fmla="*/ 104 w 502"/>
                <a:gd name="T47" fmla="*/ 188 h 382"/>
                <a:gd name="T48" fmla="*/ 92 w 502"/>
                <a:gd name="T49" fmla="*/ 232 h 382"/>
                <a:gd name="T50" fmla="*/ 70 w 502"/>
                <a:gd name="T51" fmla="*/ 248 h 382"/>
                <a:gd name="T52" fmla="*/ 108 w 502"/>
                <a:gd name="T53" fmla="*/ 258 h 382"/>
                <a:gd name="T54" fmla="*/ 152 w 502"/>
                <a:gd name="T55" fmla="*/ 268 h 382"/>
                <a:gd name="T56" fmla="*/ 140 w 502"/>
                <a:gd name="T57" fmla="*/ 300 h 382"/>
                <a:gd name="T58" fmla="*/ 144 w 502"/>
                <a:gd name="T59" fmla="*/ 326 h 382"/>
                <a:gd name="T60" fmla="*/ 194 w 502"/>
                <a:gd name="T61" fmla="*/ 356 h 382"/>
                <a:gd name="T62" fmla="*/ 216 w 502"/>
                <a:gd name="T63" fmla="*/ 348 h 382"/>
                <a:gd name="T64" fmla="*/ 252 w 502"/>
                <a:gd name="T65" fmla="*/ 360 h 382"/>
                <a:gd name="T66" fmla="*/ 256 w 502"/>
                <a:gd name="T67" fmla="*/ 358 h 382"/>
                <a:gd name="T68" fmla="*/ 294 w 502"/>
                <a:gd name="T69" fmla="*/ 368 h 382"/>
                <a:gd name="T70" fmla="*/ 314 w 502"/>
                <a:gd name="T71" fmla="*/ 370 h 382"/>
                <a:gd name="T72" fmla="*/ 320 w 502"/>
                <a:gd name="T73" fmla="*/ 380 h 382"/>
                <a:gd name="T74" fmla="*/ 358 w 502"/>
                <a:gd name="T75" fmla="*/ 356 h 382"/>
                <a:gd name="T76" fmla="*/ 392 w 502"/>
                <a:gd name="T77" fmla="*/ 328 h 382"/>
                <a:gd name="T78" fmla="*/ 400 w 502"/>
                <a:gd name="T79" fmla="*/ 306 h 382"/>
                <a:gd name="T80" fmla="*/ 410 w 502"/>
                <a:gd name="T81" fmla="*/ 288 h 382"/>
                <a:gd name="T82" fmla="*/ 414 w 502"/>
                <a:gd name="T83" fmla="*/ 274 h 382"/>
                <a:gd name="T84" fmla="*/ 456 w 502"/>
                <a:gd name="T85" fmla="*/ 230 h 382"/>
                <a:gd name="T86" fmla="*/ 466 w 502"/>
                <a:gd name="T87" fmla="*/ 210 h 382"/>
                <a:gd name="T88" fmla="*/ 496 w 502"/>
                <a:gd name="T89" fmla="*/ 156 h 382"/>
                <a:gd name="T90" fmla="*/ 496 w 502"/>
                <a:gd name="T91" fmla="*/ 132 h 382"/>
                <a:gd name="T92" fmla="*/ 478 w 502"/>
                <a:gd name="T93" fmla="*/ 126 h 382"/>
                <a:gd name="T94" fmla="*/ 460 w 502"/>
                <a:gd name="T95" fmla="*/ 126 h 382"/>
                <a:gd name="T96" fmla="*/ 450 w 502"/>
                <a:gd name="T97" fmla="*/ 114 h 382"/>
                <a:gd name="T98" fmla="*/ 442 w 502"/>
                <a:gd name="T99" fmla="*/ 102 h 382"/>
                <a:gd name="T100" fmla="*/ 424 w 502"/>
                <a:gd name="T101" fmla="*/ 114 h 382"/>
                <a:gd name="T102" fmla="*/ 422 w 502"/>
                <a:gd name="T103" fmla="*/ 92 h 382"/>
                <a:gd name="T104" fmla="*/ 428 w 502"/>
                <a:gd name="T105" fmla="*/ 86 h 382"/>
                <a:gd name="T106" fmla="*/ 450 w 502"/>
                <a:gd name="T107" fmla="*/ 36 h 382"/>
                <a:gd name="T108" fmla="*/ 440 w 502"/>
                <a:gd name="T109" fmla="*/ 12 h 382"/>
                <a:gd name="T110" fmla="*/ 434 w 502"/>
                <a:gd name="T111" fmla="*/ 0 h 382"/>
                <a:gd name="T112" fmla="*/ 426 w 502"/>
                <a:gd name="T113" fmla="*/ 8 h 382"/>
                <a:gd name="T114" fmla="*/ 410 w 502"/>
                <a:gd name="T115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close/>
                </a:path>
              </a:pathLst>
            </a:custGeom>
            <a:blipFill dpi="0" rotWithShape="0">
              <a:blip r:embed="rId10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任意多边形 28684" descr="101332433194f675f5"/>
            <p:cNvSpPr>
              <a:spLocks noChangeArrowheads="1"/>
            </p:cNvSpPr>
            <p:nvPr/>
          </p:nvSpPr>
          <p:spPr bwMode="auto">
            <a:xfrm>
              <a:off x="3276165" y="2982563"/>
              <a:ext cx="508432" cy="515593"/>
            </a:xfrm>
            <a:custGeom>
              <a:avLst/>
              <a:gdLst>
                <a:gd name="T0" fmla="*/ 278 w 284"/>
                <a:gd name="T1" fmla="*/ 44 h 288"/>
                <a:gd name="T2" fmla="*/ 260 w 284"/>
                <a:gd name="T3" fmla="*/ 30 h 288"/>
                <a:gd name="T4" fmla="*/ 258 w 284"/>
                <a:gd name="T5" fmla="*/ 28 h 288"/>
                <a:gd name="T6" fmla="*/ 248 w 284"/>
                <a:gd name="T7" fmla="*/ 24 h 288"/>
                <a:gd name="T8" fmla="*/ 234 w 284"/>
                <a:gd name="T9" fmla="*/ 28 h 288"/>
                <a:gd name="T10" fmla="*/ 222 w 284"/>
                <a:gd name="T11" fmla="*/ 22 h 288"/>
                <a:gd name="T12" fmla="*/ 220 w 284"/>
                <a:gd name="T13" fmla="*/ 20 h 288"/>
                <a:gd name="T14" fmla="*/ 204 w 284"/>
                <a:gd name="T15" fmla="*/ 4 h 288"/>
                <a:gd name="T16" fmla="*/ 188 w 284"/>
                <a:gd name="T17" fmla="*/ 8 h 288"/>
                <a:gd name="T18" fmla="*/ 172 w 284"/>
                <a:gd name="T19" fmla="*/ 40 h 288"/>
                <a:gd name="T20" fmla="*/ 162 w 284"/>
                <a:gd name="T21" fmla="*/ 60 h 288"/>
                <a:gd name="T22" fmla="*/ 144 w 284"/>
                <a:gd name="T23" fmla="*/ 86 h 288"/>
                <a:gd name="T24" fmla="*/ 124 w 284"/>
                <a:gd name="T25" fmla="*/ 104 h 288"/>
                <a:gd name="T26" fmla="*/ 114 w 284"/>
                <a:gd name="T27" fmla="*/ 120 h 288"/>
                <a:gd name="T28" fmla="*/ 96 w 284"/>
                <a:gd name="T29" fmla="*/ 132 h 288"/>
                <a:gd name="T30" fmla="*/ 74 w 284"/>
                <a:gd name="T31" fmla="*/ 164 h 288"/>
                <a:gd name="T32" fmla="*/ 8 w 284"/>
                <a:gd name="T33" fmla="*/ 160 h 288"/>
                <a:gd name="T34" fmla="*/ 0 w 284"/>
                <a:gd name="T35" fmla="*/ 180 h 288"/>
                <a:gd name="T36" fmla="*/ 20 w 284"/>
                <a:gd name="T37" fmla="*/ 226 h 288"/>
                <a:gd name="T38" fmla="*/ 32 w 284"/>
                <a:gd name="T39" fmla="*/ 234 h 288"/>
                <a:gd name="T40" fmla="*/ 42 w 284"/>
                <a:gd name="T41" fmla="*/ 252 h 288"/>
                <a:gd name="T42" fmla="*/ 38 w 284"/>
                <a:gd name="T43" fmla="*/ 266 h 288"/>
                <a:gd name="T44" fmla="*/ 44 w 284"/>
                <a:gd name="T45" fmla="*/ 268 h 288"/>
                <a:gd name="T46" fmla="*/ 50 w 284"/>
                <a:gd name="T47" fmla="*/ 258 h 288"/>
                <a:gd name="T48" fmla="*/ 64 w 284"/>
                <a:gd name="T49" fmla="*/ 266 h 288"/>
                <a:gd name="T50" fmla="*/ 68 w 284"/>
                <a:gd name="T51" fmla="*/ 260 h 288"/>
                <a:gd name="T52" fmla="*/ 78 w 284"/>
                <a:gd name="T53" fmla="*/ 244 h 288"/>
                <a:gd name="T54" fmla="*/ 88 w 284"/>
                <a:gd name="T55" fmla="*/ 242 h 288"/>
                <a:gd name="T56" fmla="*/ 110 w 284"/>
                <a:gd name="T57" fmla="*/ 232 h 288"/>
                <a:gd name="T58" fmla="*/ 112 w 284"/>
                <a:gd name="T59" fmla="*/ 212 h 288"/>
                <a:gd name="T60" fmla="*/ 120 w 284"/>
                <a:gd name="T61" fmla="*/ 206 h 288"/>
                <a:gd name="T62" fmla="*/ 134 w 284"/>
                <a:gd name="T63" fmla="*/ 208 h 288"/>
                <a:gd name="T64" fmla="*/ 136 w 284"/>
                <a:gd name="T65" fmla="*/ 220 h 288"/>
                <a:gd name="T66" fmla="*/ 138 w 284"/>
                <a:gd name="T67" fmla="*/ 232 h 288"/>
                <a:gd name="T68" fmla="*/ 144 w 284"/>
                <a:gd name="T69" fmla="*/ 226 h 288"/>
                <a:gd name="T70" fmla="*/ 160 w 284"/>
                <a:gd name="T71" fmla="*/ 212 h 288"/>
                <a:gd name="T72" fmla="*/ 162 w 284"/>
                <a:gd name="T73" fmla="*/ 210 h 288"/>
                <a:gd name="T74" fmla="*/ 174 w 284"/>
                <a:gd name="T75" fmla="*/ 214 h 288"/>
                <a:gd name="T76" fmla="*/ 180 w 284"/>
                <a:gd name="T77" fmla="*/ 226 h 288"/>
                <a:gd name="T78" fmla="*/ 188 w 284"/>
                <a:gd name="T79" fmla="*/ 252 h 288"/>
                <a:gd name="T80" fmla="*/ 188 w 284"/>
                <a:gd name="T81" fmla="*/ 264 h 288"/>
                <a:gd name="T82" fmla="*/ 194 w 284"/>
                <a:gd name="T83" fmla="*/ 270 h 288"/>
                <a:gd name="T84" fmla="*/ 198 w 284"/>
                <a:gd name="T85" fmla="*/ 264 h 288"/>
                <a:gd name="T86" fmla="*/ 208 w 284"/>
                <a:gd name="T87" fmla="*/ 272 h 288"/>
                <a:gd name="T88" fmla="*/ 216 w 284"/>
                <a:gd name="T89" fmla="*/ 288 h 288"/>
                <a:gd name="T90" fmla="*/ 220 w 284"/>
                <a:gd name="T91" fmla="*/ 276 h 288"/>
                <a:gd name="T92" fmla="*/ 224 w 284"/>
                <a:gd name="T93" fmla="*/ 274 h 288"/>
                <a:gd name="T94" fmla="*/ 230 w 284"/>
                <a:gd name="T95" fmla="*/ 270 h 288"/>
                <a:gd name="T96" fmla="*/ 236 w 284"/>
                <a:gd name="T97" fmla="*/ 266 h 288"/>
                <a:gd name="T98" fmla="*/ 232 w 284"/>
                <a:gd name="T99" fmla="*/ 226 h 288"/>
                <a:gd name="T100" fmla="*/ 188 w 284"/>
                <a:gd name="T101" fmla="*/ 168 h 288"/>
                <a:gd name="T102" fmla="*/ 184 w 284"/>
                <a:gd name="T103" fmla="*/ 146 h 288"/>
                <a:gd name="T104" fmla="*/ 174 w 284"/>
                <a:gd name="T105" fmla="*/ 128 h 288"/>
                <a:gd name="T106" fmla="*/ 180 w 284"/>
                <a:gd name="T107" fmla="*/ 104 h 288"/>
                <a:gd name="T108" fmla="*/ 184 w 284"/>
                <a:gd name="T109" fmla="*/ 104 h 288"/>
                <a:gd name="T110" fmla="*/ 260 w 284"/>
                <a:gd name="T111" fmla="*/ 88 h 288"/>
                <a:gd name="T112" fmla="*/ 274 w 284"/>
                <a:gd name="T113" fmla="*/ 82 h 288"/>
                <a:gd name="T114" fmla="*/ 280 w 284"/>
                <a:gd name="T115" fmla="*/ 76 h 288"/>
                <a:gd name="T116" fmla="*/ 284 w 284"/>
                <a:gd name="T117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close/>
                </a:path>
              </a:pathLst>
            </a:custGeom>
            <a:blipFill dpi="0" rotWithShape="0">
              <a:blip r:embed="rId11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任意多边形 28685" descr="101332433194f675f5"/>
            <p:cNvSpPr>
              <a:spLocks noChangeArrowheads="1"/>
            </p:cNvSpPr>
            <p:nvPr/>
          </p:nvSpPr>
          <p:spPr bwMode="auto">
            <a:xfrm>
              <a:off x="3276165" y="1980021"/>
              <a:ext cx="580042" cy="1034767"/>
            </a:xfrm>
            <a:custGeom>
              <a:avLst/>
              <a:gdLst>
                <a:gd name="T0" fmla="*/ 96 w 324"/>
                <a:gd name="T1" fmla="*/ 180 h 578"/>
                <a:gd name="T2" fmla="*/ 124 w 324"/>
                <a:gd name="T3" fmla="*/ 202 h 578"/>
                <a:gd name="T4" fmla="*/ 176 w 324"/>
                <a:gd name="T5" fmla="*/ 228 h 578"/>
                <a:gd name="T6" fmla="*/ 188 w 324"/>
                <a:gd name="T7" fmla="*/ 244 h 578"/>
                <a:gd name="T8" fmla="*/ 178 w 324"/>
                <a:gd name="T9" fmla="*/ 264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12 w 324"/>
                <a:gd name="T17" fmla="*/ 332 h 578"/>
                <a:gd name="T18" fmla="*/ 124 w 324"/>
                <a:gd name="T19" fmla="*/ 350 h 578"/>
                <a:gd name="T20" fmla="*/ 88 w 324"/>
                <a:gd name="T21" fmla="*/ 348 h 578"/>
                <a:gd name="T22" fmla="*/ 44 w 324"/>
                <a:gd name="T23" fmla="*/ 366 h 578"/>
                <a:gd name="T24" fmla="*/ 48 w 324"/>
                <a:gd name="T25" fmla="*/ 406 h 578"/>
                <a:gd name="T26" fmla="*/ 52 w 324"/>
                <a:gd name="T27" fmla="*/ 422 h 578"/>
                <a:gd name="T28" fmla="*/ 54 w 324"/>
                <a:gd name="T29" fmla="*/ 444 h 578"/>
                <a:gd name="T30" fmla="*/ 6 w 324"/>
                <a:gd name="T31" fmla="*/ 454 h 578"/>
                <a:gd name="T32" fmla="*/ 6 w 324"/>
                <a:gd name="T33" fmla="*/ 486 h 578"/>
                <a:gd name="T34" fmla="*/ 12 w 324"/>
                <a:gd name="T35" fmla="*/ 508 h 578"/>
                <a:gd name="T36" fmla="*/ 66 w 324"/>
                <a:gd name="T37" fmla="*/ 504 h 578"/>
                <a:gd name="T38" fmla="*/ 86 w 324"/>
                <a:gd name="T39" fmla="*/ 520 h 578"/>
                <a:gd name="T40" fmla="*/ 100 w 324"/>
                <a:gd name="T41" fmla="*/ 532 h 578"/>
                <a:gd name="T42" fmla="*/ 104 w 324"/>
                <a:gd name="T43" fmla="*/ 530 h 578"/>
                <a:gd name="T44" fmla="*/ 136 w 324"/>
                <a:gd name="T45" fmla="*/ 546 h 578"/>
                <a:gd name="T46" fmla="*/ 168 w 324"/>
                <a:gd name="T47" fmla="*/ 544 h 578"/>
                <a:gd name="T48" fmla="*/ 208 w 324"/>
                <a:gd name="T49" fmla="*/ 556 h 578"/>
                <a:gd name="T50" fmla="*/ 226 w 324"/>
                <a:gd name="T51" fmla="*/ 574 h 578"/>
                <a:gd name="T52" fmla="*/ 248 w 324"/>
                <a:gd name="T53" fmla="*/ 560 h 578"/>
                <a:gd name="T54" fmla="*/ 246 w 324"/>
                <a:gd name="T55" fmla="*/ 516 h 578"/>
                <a:gd name="T56" fmla="*/ 268 w 324"/>
                <a:gd name="T57" fmla="*/ 512 h 578"/>
                <a:gd name="T58" fmla="*/ 242 w 324"/>
                <a:gd name="T59" fmla="*/ 484 h 578"/>
                <a:gd name="T60" fmla="*/ 236 w 324"/>
                <a:gd name="T61" fmla="*/ 472 h 578"/>
                <a:gd name="T62" fmla="*/ 260 w 324"/>
                <a:gd name="T63" fmla="*/ 466 h 578"/>
                <a:gd name="T64" fmla="*/ 304 w 324"/>
                <a:gd name="T65" fmla="*/ 466 h 578"/>
                <a:gd name="T66" fmla="*/ 320 w 324"/>
                <a:gd name="T67" fmla="*/ 438 h 578"/>
                <a:gd name="T68" fmla="*/ 296 w 324"/>
                <a:gd name="T69" fmla="*/ 420 h 578"/>
                <a:gd name="T70" fmla="*/ 290 w 324"/>
                <a:gd name="T71" fmla="*/ 374 h 578"/>
                <a:gd name="T72" fmla="*/ 274 w 324"/>
                <a:gd name="T73" fmla="*/ 366 h 578"/>
                <a:gd name="T74" fmla="*/ 288 w 324"/>
                <a:gd name="T75" fmla="*/ 262 h 578"/>
                <a:gd name="T76" fmla="*/ 276 w 324"/>
                <a:gd name="T77" fmla="*/ 190 h 578"/>
                <a:gd name="T78" fmla="*/ 280 w 324"/>
                <a:gd name="T79" fmla="*/ 160 h 578"/>
                <a:gd name="T80" fmla="*/ 294 w 324"/>
                <a:gd name="T81" fmla="*/ 130 h 578"/>
                <a:gd name="T82" fmla="*/ 278 w 324"/>
                <a:gd name="T83" fmla="*/ 110 h 578"/>
                <a:gd name="T84" fmla="*/ 276 w 324"/>
                <a:gd name="T85" fmla="*/ 86 h 578"/>
                <a:gd name="T86" fmla="*/ 292 w 324"/>
                <a:gd name="T87" fmla="*/ 36 h 578"/>
                <a:gd name="T88" fmla="*/ 302 w 324"/>
                <a:gd name="T89" fmla="*/ 20 h 578"/>
                <a:gd name="T90" fmla="*/ 306 w 324"/>
                <a:gd name="T91" fmla="*/ 0 h 578"/>
                <a:gd name="T92" fmla="*/ 290 w 324"/>
                <a:gd name="T93" fmla="*/ 18 h 578"/>
                <a:gd name="T94" fmla="*/ 260 w 324"/>
                <a:gd name="T95" fmla="*/ 28 h 578"/>
                <a:gd name="T96" fmla="*/ 210 w 324"/>
                <a:gd name="T97" fmla="*/ 56 h 578"/>
                <a:gd name="T98" fmla="*/ 196 w 324"/>
                <a:gd name="T99" fmla="*/ 70 h 578"/>
                <a:gd name="T100" fmla="*/ 186 w 324"/>
                <a:gd name="T101" fmla="*/ 118 h 578"/>
                <a:gd name="T102" fmla="*/ 182 w 324"/>
                <a:gd name="T103" fmla="*/ 132 h 578"/>
                <a:gd name="T104" fmla="*/ 172 w 324"/>
                <a:gd name="T105" fmla="*/ 146 h 578"/>
                <a:gd name="T106" fmla="*/ 108 w 324"/>
                <a:gd name="T107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blipFill dpi="0" rotWithShape="0">
              <a:blip r:embed="rId12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任意多边形 28686" descr="101332433194f675f5"/>
            <p:cNvSpPr>
              <a:spLocks noChangeArrowheads="1"/>
            </p:cNvSpPr>
            <p:nvPr/>
          </p:nvSpPr>
          <p:spPr bwMode="auto">
            <a:xfrm>
              <a:off x="3777436" y="1786673"/>
              <a:ext cx="386695" cy="848580"/>
            </a:xfrm>
            <a:custGeom>
              <a:avLst/>
              <a:gdLst>
                <a:gd name="T0" fmla="*/ 204 w 216"/>
                <a:gd name="T1" fmla="*/ 20 h 474"/>
                <a:gd name="T2" fmla="*/ 194 w 216"/>
                <a:gd name="T3" fmla="*/ 0 h 474"/>
                <a:gd name="T4" fmla="*/ 176 w 216"/>
                <a:gd name="T5" fmla="*/ 24 h 474"/>
                <a:gd name="T6" fmla="*/ 156 w 216"/>
                <a:gd name="T7" fmla="*/ 30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4 w 216"/>
                <a:gd name="T15" fmla="*/ 46 h 474"/>
                <a:gd name="T16" fmla="*/ 92 w 216"/>
                <a:gd name="T17" fmla="*/ 64 h 474"/>
                <a:gd name="T18" fmla="*/ 82 w 216"/>
                <a:gd name="T19" fmla="*/ 76 h 474"/>
                <a:gd name="T20" fmla="*/ 66 w 216"/>
                <a:gd name="T21" fmla="*/ 92 h 474"/>
                <a:gd name="T22" fmla="*/ 40 w 216"/>
                <a:gd name="T23" fmla="*/ 106 h 474"/>
                <a:gd name="T24" fmla="*/ 42 w 216"/>
                <a:gd name="T25" fmla="*/ 124 h 474"/>
                <a:gd name="T26" fmla="*/ 28 w 216"/>
                <a:gd name="T27" fmla="*/ 136 h 474"/>
                <a:gd name="T28" fmla="*/ 26 w 216"/>
                <a:gd name="T29" fmla="*/ 154 h 474"/>
                <a:gd name="T30" fmla="*/ 26 w 216"/>
                <a:gd name="T31" fmla="*/ 170 h 474"/>
                <a:gd name="T32" fmla="*/ 16 w 216"/>
                <a:gd name="T33" fmla="*/ 184 h 474"/>
                <a:gd name="T34" fmla="*/ 6 w 216"/>
                <a:gd name="T35" fmla="*/ 214 h 474"/>
                <a:gd name="T36" fmla="*/ 22 w 216"/>
                <a:gd name="T37" fmla="*/ 236 h 474"/>
                <a:gd name="T38" fmla="*/ 24 w 216"/>
                <a:gd name="T39" fmla="*/ 262 h 474"/>
                <a:gd name="T40" fmla="*/ 6 w 216"/>
                <a:gd name="T41" fmla="*/ 276 h 474"/>
                <a:gd name="T42" fmla="*/ 6 w 216"/>
                <a:gd name="T43" fmla="*/ 324 h 474"/>
                <a:gd name="T44" fmla="*/ 18 w 216"/>
                <a:gd name="T45" fmla="*/ 368 h 474"/>
                <a:gd name="T46" fmla="*/ 18 w 216"/>
                <a:gd name="T47" fmla="*/ 372 h 474"/>
                <a:gd name="T48" fmla="*/ 2 w 216"/>
                <a:gd name="T49" fmla="*/ 468 h 474"/>
                <a:gd name="T50" fmla="*/ 32 w 216"/>
                <a:gd name="T51" fmla="*/ 456 h 474"/>
                <a:gd name="T52" fmla="*/ 96 w 216"/>
                <a:gd name="T53" fmla="*/ 432 h 474"/>
                <a:gd name="T54" fmla="*/ 114 w 216"/>
                <a:gd name="T55" fmla="*/ 416 h 474"/>
                <a:gd name="T56" fmla="*/ 150 w 216"/>
                <a:gd name="T57" fmla="*/ 420 h 474"/>
                <a:gd name="T58" fmla="*/ 180 w 216"/>
                <a:gd name="T59" fmla="*/ 408 h 474"/>
                <a:gd name="T60" fmla="*/ 182 w 216"/>
                <a:gd name="T61" fmla="*/ 392 h 474"/>
                <a:gd name="T62" fmla="*/ 190 w 216"/>
                <a:gd name="T63" fmla="*/ 372 h 474"/>
                <a:gd name="T64" fmla="*/ 190 w 216"/>
                <a:gd name="T65" fmla="*/ 368 h 474"/>
                <a:gd name="T66" fmla="*/ 192 w 216"/>
                <a:gd name="T67" fmla="*/ 360 h 474"/>
                <a:gd name="T68" fmla="*/ 190 w 216"/>
                <a:gd name="T69" fmla="*/ 352 h 474"/>
                <a:gd name="T70" fmla="*/ 198 w 216"/>
                <a:gd name="T71" fmla="*/ 336 h 474"/>
                <a:gd name="T72" fmla="*/ 184 w 216"/>
                <a:gd name="T73" fmla="*/ 310 h 474"/>
                <a:gd name="T74" fmla="*/ 180 w 216"/>
                <a:gd name="T75" fmla="*/ 302 h 474"/>
                <a:gd name="T76" fmla="*/ 182 w 216"/>
                <a:gd name="T77" fmla="*/ 294 h 474"/>
                <a:gd name="T78" fmla="*/ 190 w 216"/>
                <a:gd name="T79" fmla="*/ 280 h 474"/>
                <a:gd name="T80" fmla="*/ 202 w 216"/>
                <a:gd name="T81" fmla="*/ 248 h 474"/>
                <a:gd name="T82" fmla="*/ 216 w 216"/>
                <a:gd name="T83" fmla="*/ 216 h 474"/>
                <a:gd name="T84" fmla="*/ 184 w 216"/>
                <a:gd name="T85" fmla="*/ 184 h 474"/>
                <a:gd name="T86" fmla="*/ 176 w 216"/>
                <a:gd name="T87" fmla="*/ 170 h 474"/>
                <a:gd name="T88" fmla="*/ 180 w 216"/>
                <a:gd name="T89" fmla="*/ 146 h 474"/>
                <a:gd name="T90" fmla="*/ 184 w 216"/>
                <a:gd name="T91" fmla="*/ 122 h 474"/>
                <a:gd name="T92" fmla="*/ 190 w 216"/>
                <a:gd name="T93" fmla="*/ 114 h 474"/>
                <a:gd name="T94" fmla="*/ 208 w 216"/>
                <a:gd name="T95" fmla="*/ 112 h 474"/>
                <a:gd name="T96" fmla="*/ 216 w 216"/>
                <a:gd name="T97" fmla="*/ 76 h 474"/>
                <a:gd name="T98" fmla="*/ 200 w 216"/>
                <a:gd name="T99" fmla="*/ 64 h 474"/>
                <a:gd name="T100" fmla="*/ 182 w 216"/>
                <a:gd name="T101" fmla="*/ 54 h 474"/>
                <a:gd name="T102" fmla="*/ 180 w 216"/>
                <a:gd name="T103" fmla="*/ 32 h 474"/>
                <a:gd name="T104" fmla="*/ 202 w 216"/>
                <a:gd name="T105" fmla="*/ 2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473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blipFill dpi="0" rotWithShape="0">
              <a:blip r:embed="rId13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任意多边形 28687" descr="101332433194f675f5"/>
            <p:cNvSpPr>
              <a:spLocks noChangeArrowheads="1"/>
            </p:cNvSpPr>
            <p:nvPr/>
          </p:nvSpPr>
          <p:spPr bwMode="auto">
            <a:xfrm>
              <a:off x="3677181" y="3233198"/>
              <a:ext cx="615847" cy="716101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2 w 344"/>
                <a:gd name="T9" fmla="*/ 22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100 w 344"/>
                <a:gd name="T21" fmla="*/ 0 h 400"/>
                <a:gd name="T22" fmla="*/ 96 w 344"/>
                <a:gd name="T23" fmla="*/ 30 h 400"/>
                <a:gd name="T24" fmla="*/ 68 w 344"/>
                <a:gd name="T25" fmla="*/ 32 h 400"/>
                <a:gd name="T26" fmla="*/ 28 w 344"/>
                <a:gd name="T27" fmla="*/ 52 h 400"/>
                <a:gd name="T28" fmla="*/ 26 w 344"/>
                <a:gd name="T29" fmla="*/ 144 h 400"/>
                <a:gd name="T30" fmla="*/ 20 w 344"/>
                <a:gd name="T31" fmla="*/ 152 h 400"/>
                <a:gd name="T32" fmla="*/ 26 w 344"/>
                <a:gd name="T33" fmla="*/ 198 h 400"/>
                <a:gd name="T34" fmla="*/ 4 w 344"/>
                <a:gd name="T35" fmla="*/ 214 h 400"/>
                <a:gd name="T36" fmla="*/ 14 w 344"/>
                <a:gd name="T37" fmla="*/ 224 h 400"/>
                <a:gd name="T38" fmla="*/ 22 w 344"/>
                <a:gd name="T39" fmla="*/ 224 h 400"/>
                <a:gd name="T40" fmla="*/ 32 w 344"/>
                <a:gd name="T41" fmla="*/ 234 h 400"/>
                <a:gd name="T42" fmla="*/ 32 w 344"/>
                <a:gd name="T43" fmla="*/ 256 h 400"/>
                <a:gd name="T44" fmla="*/ 24 w 344"/>
                <a:gd name="T45" fmla="*/ 282 h 400"/>
                <a:gd name="T46" fmla="*/ 48 w 344"/>
                <a:gd name="T47" fmla="*/ 316 h 400"/>
                <a:gd name="T48" fmla="*/ 76 w 344"/>
                <a:gd name="T49" fmla="*/ 304 h 400"/>
                <a:gd name="T50" fmla="*/ 92 w 344"/>
                <a:gd name="T51" fmla="*/ 302 h 400"/>
                <a:gd name="T52" fmla="*/ 100 w 344"/>
                <a:gd name="T53" fmla="*/ 282 h 400"/>
                <a:gd name="T54" fmla="*/ 128 w 344"/>
                <a:gd name="T55" fmla="*/ 280 h 400"/>
                <a:gd name="T56" fmla="*/ 136 w 344"/>
                <a:gd name="T57" fmla="*/ 270 h 400"/>
                <a:gd name="T58" fmla="*/ 152 w 344"/>
                <a:gd name="T59" fmla="*/ 280 h 400"/>
                <a:gd name="T60" fmla="*/ 154 w 344"/>
                <a:gd name="T61" fmla="*/ 302 h 400"/>
                <a:gd name="T62" fmla="*/ 164 w 344"/>
                <a:gd name="T63" fmla="*/ 316 h 400"/>
                <a:gd name="T64" fmla="*/ 154 w 344"/>
                <a:gd name="T65" fmla="*/ 344 h 400"/>
                <a:gd name="T66" fmla="*/ 164 w 344"/>
                <a:gd name="T67" fmla="*/ 372 h 400"/>
                <a:gd name="T68" fmla="*/ 164 w 344"/>
                <a:gd name="T69" fmla="*/ 388 h 400"/>
                <a:gd name="T70" fmla="*/ 176 w 344"/>
                <a:gd name="T71" fmla="*/ 400 h 400"/>
                <a:gd name="T72" fmla="*/ 194 w 344"/>
                <a:gd name="T73" fmla="*/ 392 h 400"/>
                <a:gd name="T74" fmla="*/ 216 w 344"/>
                <a:gd name="T75" fmla="*/ 366 h 400"/>
                <a:gd name="T76" fmla="*/ 220 w 344"/>
                <a:gd name="T77" fmla="*/ 354 h 400"/>
                <a:gd name="T78" fmla="*/ 236 w 344"/>
                <a:gd name="T79" fmla="*/ 360 h 400"/>
                <a:gd name="T80" fmla="*/ 270 w 344"/>
                <a:gd name="T81" fmla="*/ 378 h 400"/>
                <a:gd name="T82" fmla="*/ 266 w 344"/>
                <a:gd name="T83" fmla="*/ 360 h 400"/>
                <a:gd name="T84" fmla="*/ 256 w 344"/>
                <a:gd name="T85" fmla="*/ 340 h 400"/>
                <a:gd name="T86" fmla="*/ 282 w 344"/>
                <a:gd name="T87" fmla="*/ 324 h 400"/>
                <a:gd name="T88" fmla="*/ 332 w 344"/>
                <a:gd name="T89" fmla="*/ 332 h 400"/>
                <a:gd name="T90" fmla="*/ 332 w 344"/>
                <a:gd name="T91" fmla="*/ 328 h 400"/>
                <a:gd name="T92" fmla="*/ 344 w 344"/>
                <a:gd name="T93" fmla="*/ 304 h 400"/>
                <a:gd name="T94" fmla="*/ 338 w 344"/>
                <a:gd name="T95" fmla="*/ 286 h 400"/>
                <a:gd name="T96" fmla="*/ 330 w 344"/>
                <a:gd name="T97" fmla="*/ 276 h 400"/>
                <a:gd name="T98" fmla="*/ 340 w 344"/>
                <a:gd name="T99" fmla="*/ 268 h 400"/>
                <a:gd name="T100" fmla="*/ 326 w 344"/>
                <a:gd name="T101" fmla="*/ 250 h 400"/>
                <a:gd name="T102" fmla="*/ 316 w 344"/>
                <a:gd name="T103" fmla="*/ 196 h 400"/>
                <a:gd name="T104" fmla="*/ 302 w 344"/>
                <a:gd name="T105" fmla="*/ 204 h 400"/>
                <a:gd name="T106" fmla="*/ 322 w 344"/>
                <a:gd name="T107" fmla="*/ 138 h 400"/>
                <a:gd name="T108" fmla="*/ 322 w 344"/>
                <a:gd name="T109" fmla="*/ 7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blipFill dpi="0" rotWithShape="0">
              <a:blip r:embed="rId14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任意多边形 28688" descr="101332433194f675f5"/>
            <p:cNvSpPr>
              <a:spLocks noChangeArrowheads="1"/>
            </p:cNvSpPr>
            <p:nvPr/>
          </p:nvSpPr>
          <p:spPr bwMode="auto">
            <a:xfrm>
              <a:off x="3605571" y="2821440"/>
              <a:ext cx="873644" cy="547818"/>
            </a:xfrm>
            <a:custGeom>
              <a:avLst/>
              <a:gdLst>
                <a:gd name="T0" fmla="*/ 64 w 488"/>
                <a:gd name="T1" fmla="*/ 10 h 306"/>
                <a:gd name="T2" fmla="*/ 98 w 488"/>
                <a:gd name="T3" fmla="*/ 40 h 306"/>
                <a:gd name="T4" fmla="*/ 88 w 488"/>
                <a:gd name="T5" fmla="*/ 52 h 306"/>
                <a:gd name="T6" fmla="*/ 60 w 488"/>
                <a:gd name="T7" fmla="*/ 58 h 306"/>
                <a:gd name="T8" fmla="*/ 72 w 488"/>
                <a:gd name="T9" fmla="*/ 86 h 306"/>
                <a:gd name="T10" fmla="*/ 88 w 488"/>
                <a:gd name="T11" fmla="*/ 114 h 306"/>
                <a:gd name="T12" fmla="*/ 102 w 488"/>
                <a:gd name="T13" fmla="*/ 130 h 306"/>
                <a:gd name="T14" fmla="*/ 106 w 488"/>
                <a:gd name="T15" fmla="*/ 164 h 306"/>
                <a:gd name="T16" fmla="*/ 80 w 488"/>
                <a:gd name="T17" fmla="*/ 184 h 306"/>
                <a:gd name="T18" fmla="*/ 4 w 488"/>
                <a:gd name="T19" fmla="*/ 204 h 306"/>
                <a:gd name="T20" fmla="*/ 8 w 488"/>
                <a:gd name="T21" fmla="*/ 234 h 306"/>
                <a:gd name="T22" fmla="*/ 40 w 488"/>
                <a:gd name="T23" fmla="*/ 286 h 306"/>
                <a:gd name="T24" fmla="*/ 60 w 488"/>
                <a:gd name="T25" fmla="*/ 278 h 306"/>
                <a:gd name="T26" fmla="*/ 78 w 488"/>
                <a:gd name="T27" fmla="*/ 254 h 306"/>
                <a:gd name="T28" fmla="*/ 112 w 488"/>
                <a:gd name="T29" fmla="*/ 254 h 306"/>
                <a:gd name="T30" fmla="*/ 126 w 488"/>
                <a:gd name="T31" fmla="*/ 222 h 306"/>
                <a:gd name="T32" fmla="*/ 160 w 488"/>
                <a:gd name="T33" fmla="*/ 222 h 306"/>
                <a:gd name="T34" fmla="*/ 220 w 488"/>
                <a:gd name="T35" fmla="*/ 242 h 306"/>
                <a:gd name="T36" fmla="*/ 250 w 488"/>
                <a:gd name="T37" fmla="*/ 262 h 306"/>
                <a:gd name="T38" fmla="*/ 264 w 488"/>
                <a:gd name="T39" fmla="*/ 254 h 306"/>
                <a:gd name="T40" fmla="*/ 296 w 488"/>
                <a:gd name="T41" fmla="*/ 238 h 306"/>
                <a:gd name="T42" fmla="*/ 300 w 488"/>
                <a:gd name="T43" fmla="*/ 252 h 306"/>
                <a:gd name="T44" fmla="*/ 308 w 488"/>
                <a:gd name="T45" fmla="*/ 256 h 306"/>
                <a:gd name="T46" fmla="*/ 330 w 488"/>
                <a:gd name="T47" fmla="*/ 246 h 306"/>
                <a:gd name="T48" fmla="*/ 342 w 488"/>
                <a:gd name="T49" fmla="*/ 260 h 306"/>
                <a:gd name="T50" fmla="*/ 346 w 488"/>
                <a:gd name="T51" fmla="*/ 290 h 306"/>
                <a:gd name="T52" fmla="*/ 372 w 488"/>
                <a:gd name="T53" fmla="*/ 268 h 306"/>
                <a:gd name="T54" fmla="*/ 408 w 488"/>
                <a:gd name="T55" fmla="*/ 260 h 306"/>
                <a:gd name="T56" fmla="*/ 432 w 488"/>
                <a:gd name="T57" fmla="*/ 242 h 306"/>
                <a:gd name="T58" fmla="*/ 488 w 488"/>
                <a:gd name="T59" fmla="*/ 228 h 306"/>
                <a:gd name="T60" fmla="*/ 488 w 488"/>
                <a:gd name="T61" fmla="*/ 216 h 306"/>
                <a:gd name="T62" fmla="*/ 458 w 488"/>
                <a:gd name="T63" fmla="*/ 150 h 306"/>
                <a:gd name="T64" fmla="*/ 446 w 488"/>
                <a:gd name="T65" fmla="*/ 126 h 306"/>
                <a:gd name="T66" fmla="*/ 430 w 488"/>
                <a:gd name="T67" fmla="*/ 110 h 306"/>
                <a:gd name="T68" fmla="*/ 416 w 488"/>
                <a:gd name="T69" fmla="*/ 100 h 306"/>
                <a:gd name="T70" fmla="*/ 394 w 488"/>
                <a:gd name="T71" fmla="*/ 114 h 306"/>
                <a:gd name="T72" fmla="*/ 372 w 488"/>
                <a:gd name="T73" fmla="*/ 94 h 306"/>
                <a:gd name="T74" fmla="*/ 352 w 488"/>
                <a:gd name="T75" fmla="*/ 90 h 306"/>
                <a:gd name="T76" fmla="*/ 324 w 488"/>
                <a:gd name="T77" fmla="*/ 94 h 306"/>
                <a:gd name="T78" fmla="*/ 320 w 488"/>
                <a:gd name="T79" fmla="*/ 70 h 306"/>
                <a:gd name="T80" fmla="*/ 216 w 488"/>
                <a:gd name="T81" fmla="*/ 50 h 306"/>
                <a:gd name="T82" fmla="*/ 178 w 488"/>
                <a:gd name="T83" fmla="*/ 34 h 306"/>
                <a:gd name="T84" fmla="*/ 144 w 488"/>
                <a:gd name="T85" fmla="*/ 0 h 306"/>
                <a:gd name="T86" fmla="*/ 74 w 488"/>
                <a:gd name="T87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blipFill dpi="0" rotWithShape="0">
              <a:blip r:embed="rId15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任意多边形 28689" descr="101332433194f675f5"/>
            <p:cNvSpPr>
              <a:spLocks noChangeArrowheads="1"/>
            </p:cNvSpPr>
            <p:nvPr/>
          </p:nvSpPr>
          <p:spPr bwMode="auto">
            <a:xfrm>
              <a:off x="3798919" y="3827562"/>
              <a:ext cx="909449" cy="719682"/>
            </a:xfrm>
            <a:custGeom>
              <a:avLst/>
              <a:gdLst>
                <a:gd name="T0" fmla="*/ 484 w 508"/>
                <a:gd name="T1" fmla="*/ 134 h 402"/>
                <a:gd name="T2" fmla="*/ 490 w 508"/>
                <a:gd name="T3" fmla="*/ 126 h 402"/>
                <a:gd name="T4" fmla="*/ 508 w 508"/>
                <a:gd name="T5" fmla="*/ 116 h 402"/>
                <a:gd name="T6" fmla="*/ 472 w 508"/>
                <a:gd name="T7" fmla="*/ 88 h 402"/>
                <a:gd name="T8" fmla="*/ 424 w 508"/>
                <a:gd name="T9" fmla="*/ 42 h 402"/>
                <a:gd name="T10" fmla="*/ 404 w 508"/>
                <a:gd name="T11" fmla="*/ 54 h 402"/>
                <a:gd name="T12" fmla="*/ 400 w 508"/>
                <a:gd name="T13" fmla="*/ 58 h 402"/>
                <a:gd name="T14" fmla="*/ 372 w 508"/>
                <a:gd name="T15" fmla="*/ 50 h 402"/>
                <a:gd name="T16" fmla="*/ 332 w 508"/>
                <a:gd name="T17" fmla="*/ 64 h 402"/>
                <a:gd name="T18" fmla="*/ 310 w 508"/>
                <a:gd name="T19" fmla="*/ 70 h 402"/>
                <a:gd name="T20" fmla="*/ 298 w 508"/>
                <a:gd name="T21" fmla="*/ 76 h 402"/>
                <a:gd name="T22" fmla="*/ 286 w 508"/>
                <a:gd name="T23" fmla="*/ 58 h 402"/>
                <a:gd name="T24" fmla="*/ 314 w 508"/>
                <a:gd name="T25" fmla="*/ 22 h 402"/>
                <a:gd name="T26" fmla="*/ 312 w 508"/>
                <a:gd name="T27" fmla="*/ 12 h 402"/>
                <a:gd name="T28" fmla="*/ 288 w 508"/>
                <a:gd name="T29" fmla="*/ 26 h 402"/>
                <a:gd name="T30" fmla="*/ 278 w 508"/>
                <a:gd name="T31" fmla="*/ 20 h 402"/>
                <a:gd name="T32" fmla="*/ 254 w 508"/>
                <a:gd name="T33" fmla="*/ 16 h 402"/>
                <a:gd name="T34" fmla="*/ 236 w 508"/>
                <a:gd name="T35" fmla="*/ 8 h 402"/>
                <a:gd name="T36" fmla="*/ 208 w 508"/>
                <a:gd name="T37" fmla="*/ 2 h 402"/>
                <a:gd name="T38" fmla="*/ 204 w 508"/>
                <a:gd name="T39" fmla="*/ 24 h 402"/>
                <a:gd name="T40" fmla="*/ 210 w 508"/>
                <a:gd name="T41" fmla="*/ 48 h 402"/>
                <a:gd name="T42" fmla="*/ 200 w 508"/>
                <a:gd name="T43" fmla="*/ 54 h 402"/>
                <a:gd name="T44" fmla="*/ 182 w 508"/>
                <a:gd name="T45" fmla="*/ 46 h 402"/>
                <a:gd name="T46" fmla="*/ 156 w 508"/>
                <a:gd name="T47" fmla="*/ 34 h 402"/>
                <a:gd name="T48" fmla="*/ 144 w 508"/>
                <a:gd name="T49" fmla="*/ 80 h 402"/>
                <a:gd name="T50" fmla="*/ 140 w 508"/>
                <a:gd name="T51" fmla="*/ 108 h 402"/>
                <a:gd name="T52" fmla="*/ 124 w 508"/>
                <a:gd name="T53" fmla="*/ 134 h 402"/>
                <a:gd name="T54" fmla="*/ 60 w 508"/>
                <a:gd name="T55" fmla="*/ 230 h 402"/>
                <a:gd name="T56" fmla="*/ 60 w 508"/>
                <a:gd name="T57" fmla="*/ 266 h 402"/>
                <a:gd name="T58" fmla="*/ 16 w 508"/>
                <a:gd name="T59" fmla="*/ 284 h 402"/>
                <a:gd name="T60" fmla="*/ 0 w 508"/>
                <a:gd name="T61" fmla="*/ 356 h 402"/>
                <a:gd name="T62" fmla="*/ 6 w 508"/>
                <a:gd name="T63" fmla="*/ 380 h 402"/>
                <a:gd name="T64" fmla="*/ 42 w 508"/>
                <a:gd name="T65" fmla="*/ 400 h 402"/>
                <a:gd name="T66" fmla="*/ 52 w 508"/>
                <a:gd name="T67" fmla="*/ 388 h 402"/>
                <a:gd name="T68" fmla="*/ 24 w 508"/>
                <a:gd name="T69" fmla="*/ 364 h 402"/>
                <a:gd name="T70" fmla="*/ 36 w 508"/>
                <a:gd name="T71" fmla="*/ 346 h 402"/>
                <a:gd name="T72" fmla="*/ 64 w 508"/>
                <a:gd name="T73" fmla="*/ 324 h 402"/>
                <a:gd name="T74" fmla="*/ 128 w 508"/>
                <a:gd name="T75" fmla="*/ 282 h 402"/>
                <a:gd name="T76" fmla="*/ 146 w 508"/>
                <a:gd name="T77" fmla="*/ 296 h 402"/>
                <a:gd name="T78" fmla="*/ 168 w 508"/>
                <a:gd name="T79" fmla="*/ 282 h 402"/>
                <a:gd name="T80" fmla="*/ 194 w 508"/>
                <a:gd name="T81" fmla="*/ 272 h 402"/>
                <a:gd name="T82" fmla="*/ 218 w 508"/>
                <a:gd name="T83" fmla="*/ 238 h 402"/>
                <a:gd name="T84" fmla="*/ 250 w 508"/>
                <a:gd name="T85" fmla="*/ 252 h 402"/>
                <a:gd name="T86" fmla="*/ 248 w 508"/>
                <a:gd name="T87" fmla="*/ 186 h 402"/>
                <a:gd name="T88" fmla="*/ 264 w 508"/>
                <a:gd name="T89" fmla="*/ 190 h 402"/>
                <a:gd name="T90" fmla="*/ 318 w 508"/>
                <a:gd name="T91" fmla="*/ 224 h 402"/>
                <a:gd name="T92" fmla="*/ 312 w 508"/>
                <a:gd name="T93" fmla="*/ 206 h 402"/>
                <a:gd name="T94" fmla="*/ 340 w 508"/>
                <a:gd name="T95" fmla="*/ 206 h 402"/>
                <a:gd name="T96" fmla="*/ 350 w 508"/>
                <a:gd name="T97" fmla="*/ 190 h 402"/>
                <a:gd name="T98" fmla="*/ 376 w 508"/>
                <a:gd name="T99" fmla="*/ 194 h 402"/>
                <a:gd name="T100" fmla="*/ 388 w 508"/>
                <a:gd name="T101" fmla="*/ 206 h 402"/>
                <a:gd name="T102" fmla="*/ 400 w 508"/>
                <a:gd name="T103" fmla="*/ 182 h 402"/>
                <a:gd name="T104" fmla="*/ 414 w 508"/>
                <a:gd name="T105" fmla="*/ 186 h 402"/>
                <a:gd name="T106" fmla="*/ 432 w 508"/>
                <a:gd name="T107" fmla="*/ 180 h 402"/>
                <a:gd name="T108" fmla="*/ 464 w 508"/>
                <a:gd name="T109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blipFill dpi="0" rotWithShape="0">
              <a:blip r:embed="rId16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任意多边形 28690" descr="101332433194f675f5"/>
            <p:cNvSpPr>
              <a:spLocks noChangeArrowheads="1"/>
            </p:cNvSpPr>
            <p:nvPr/>
          </p:nvSpPr>
          <p:spPr bwMode="auto">
            <a:xfrm>
              <a:off x="4228580" y="3204554"/>
              <a:ext cx="544237" cy="741165"/>
            </a:xfrm>
            <a:custGeom>
              <a:avLst/>
              <a:gdLst>
                <a:gd name="T0" fmla="*/ 220 w 304"/>
                <a:gd name="T1" fmla="*/ 0 h 414"/>
                <a:gd name="T2" fmla="*/ 200 w 304"/>
                <a:gd name="T3" fmla="*/ 24 h 414"/>
                <a:gd name="T4" fmla="*/ 180 w 304"/>
                <a:gd name="T5" fmla="*/ 34 h 414"/>
                <a:gd name="T6" fmla="*/ 174 w 304"/>
                <a:gd name="T7" fmla="*/ 22 h 414"/>
                <a:gd name="T8" fmla="*/ 152 w 304"/>
                <a:gd name="T9" fmla="*/ 24 h 414"/>
                <a:gd name="T10" fmla="*/ 108 w 304"/>
                <a:gd name="T11" fmla="*/ 36 h 414"/>
                <a:gd name="T12" fmla="*/ 68 w 304"/>
                <a:gd name="T13" fmla="*/ 54 h 414"/>
                <a:gd name="T14" fmla="*/ 34 w 304"/>
                <a:gd name="T15" fmla="*/ 56 h 414"/>
                <a:gd name="T16" fmla="*/ 16 w 304"/>
                <a:gd name="T17" fmla="*/ 84 h 414"/>
                <a:gd name="T18" fmla="*/ 22 w 304"/>
                <a:gd name="T19" fmla="*/ 92 h 414"/>
                <a:gd name="T20" fmla="*/ 34 w 304"/>
                <a:gd name="T21" fmla="*/ 144 h 414"/>
                <a:gd name="T22" fmla="*/ 0 w 304"/>
                <a:gd name="T23" fmla="*/ 200 h 414"/>
                <a:gd name="T24" fmla="*/ 16 w 304"/>
                <a:gd name="T25" fmla="*/ 198 h 414"/>
                <a:gd name="T26" fmla="*/ 16 w 304"/>
                <a:gd name="T27" fmla="*/ 226 h 414"/>
                <a:gd name="T28" fmla="*/ 24 w 304"/>
                <a:gd name="T29" fmla="*/ 262 h 414"/>
                <a:gd name="T30" fmla="*/ 40 w 304"/>
                <a:gd name="T31" fmla="*/ 286 h 414"/>
                <a:gd name="T32" fmla="*/ 44 w 304"/>
                <a:gd name="T33" fmla="*/ 310 h 414"/>
                <a:gd name="T34" fmla="*/ 34 w 304"/>
                <a:gd name="T35" fmla="*/ 344 h 414"/>
                <a:gd name="T36" fmla="*/ 52 w 304"/>
                <a:gd name="T37" fmla="*/ 362 h 414"/>
                <a:gd name="T38" fmla="*/ 72 w 304"/>
                <a:gd name="T39" fmla="*/ 352 h 414"/>
                <a:gd name="T40" fmla="*/ 86 w 304"/>
                <a:gd name="T41" fmla="*/ 362 h 414"/>
                <a:gd name="T42" fmla="*/ 66 w 304"/>
                <a:gd name="T43" fmla="*/ 392 h 414"/>
                <a:gd name="T44" fmla="*/ 72 w 304"/>
                <a:gd name="T45" fmla="*/ 408 h 414"/>
                <a:gd name="T46" fmla="*/ 94 w 304"/>
                <a:gd name="T47" fmla="*/ 402 h 414"/>
                <a:gd name="T48" fmla="*/ 134 w 304"/>
                <a:gd name="T49" fmla="*/ 390 h 414"/>
                <a:gd name="T50" fmla="*/ 154 w 304"/>
                <a:gd name="T51" fmla="*/ 400 h 414"/>
                <a:gd name="T52" fmla="*/ 152 w 304"/>
                <a:gd name="T53" fmla="*/ 384 h 414"/>
                <a:gd name="T54" fmla="*/ 150 w 304"/>
                <a:gd name="T55" fmla="*/ 362 h 414"/>
                <a:gd name="T56" fmla="*/ 166 w 304"/>
                <a:gd name="T57" fmla="*/ 346 h 414"/>
                <a:gd name="T58" fmla="*/ 166 w 304"/>
                <a:gd name="T59" fmla="*/ 328 h 414"/>
                <a:gd name="T60" fmla="*/ 164 w 304"/>
                <a:gd name="T61" fmla="*/ 316 h 414"/>
                <a:gd name="T62" fmla="*/ 178 w 304"/>
                <a:gd name="T63" fmla="*/ 298 h 414"/>
                <a:gd name="T64" fmla="*/ 186 w 304"/>
                <a:gd name="T65" fmla="*/ 278 h 414"/>
                <a:gd name="T66" fmla="*/ 194 w 304"/>
                <a:gd name="T67" fmla="*/ 266 h 414"/>
                <a:gd name="T68" fmla="*/ 194 w 304"/>
                <a:gd name="T69" fmla="*/ 242 h 414"/>
                <a:gd name="T70" fmla="*/ 194 w 304"/>
                <a:gd name="T71" fmla="*/ 228 h 414"/>
                <a:gd name="T72" fmla="*/ 224 w 304"/>
                <a:gd name="T73" fmla="*/ 200 h 414"/>
                <a:gd name="T74" fmla="*/ 220 w 304"/>
                <a:gd name="T75" fmla="*/ 186 h 414"/>
                <a:gd name="T76" fmla="*/ 224 w 304"/>
                <a:gd name="T77" fmla="*/ 156 h 414"/>
                <a:gd name="T78" fmla="*/ 250 w 304"/>
                <a:gd name="T79" fmla="*/ 136 h 414"/>
                <a:gd name="T80" fmla="*/ 272 w 304"/>
                <a:gd name="T81" fmla="*/ 140 h 414"/>
                <a:gd name="T82" fmla="*/ 296 w 304"/>
                <a:gd name="T83" fmla="*/ 108 h 414"/>
                <a:gd name="T84" fmla="*/ 300 w 304"/>
                <a:gd name="T85" fmla="*/ 102 h 414"/>
                <a:gd name="T86" fmla="*/ 296 w 304"/>
                <a:gd name="T87" fmla="*/ 84 h 414"/>
                <a:gd name="T88" fmla="*/ 274 w 304"/>
                <a:gd name="T89" fmla="*/ 46 h 414"/>
                <a:gd name="T90" fmla="*/ 280 w 304"/>
                <a:gd name="T91" fmla="*/ 2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413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blipFill dpi="0" rotWithShape="0">
              <a:blip r:embed="rId17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任意多边形 28691" descr="101332433194f675f5"/>
            <p:cNvSpPr>
              <a:spLocks noChangeArrowheads="1"/>
            </p:cNvSpPr>
            <p:nvPr/>
          </p:nvSpPr>
          <p:spPr bwMode="auto">
            <a:xfrm>
              <a:off x="4511440" y="3401482"/>
              <a:ext cx="504852" cy="615847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84 w 282"/>
                <a:gd name="T5" fmla="*/ 38 h 344"/>
                <a:gd name="T6" fmla="*/ 70 w 282"/>
                <a:gd name="T7" fmla="*/ 60 h 344"/>
                <a:gd name="T8" fmla="*/ 74 w 282"/>
                <a:gd name="T9" fmla="*/ 92 h 344"/>
                <a:gd name="T10" fmla="*/ 42 w 282"/>
                <a:gd name="T11" fmla="*/ 124 h 344"/>
                <a:gd name="T12" fmla="*/ 54 w 282"/>
                <a:gd name="T13" fmla="*/ 140 h 344"/>
                <a:gd name="T14" fmla="*/ 56 w 282"/>
                <a:gd name="T15" fmla="*/ 148 h 344"/>
                <a:gd name="T16" fmla="*/ 38 w 282"/>
                <a:gd name="T17" fmla="*/ 174 h 344"/>
                <a:gd name="T18" fmla="*/ 30 w 282"/>
                <a:gd name="T19" fmla="*/ 190 h 344"/>
                <a:gd name="T20" fmla="*/ 14 w 282"/>
                <a:gd name="T21" fmla="*/ 208 h 344"/>
                <a:gd name="T22" fmla="*/ 14 w 282"/>
                <a:gd name="T23" fmla="*/ 226 h 344"/>
                <a:gd name="T24" fmla="*/ 14 w 282"/>
                <a:gd name="T25" fmla="*/ 242 h 344"/>
                <a:gd name="T26" fmla="*/ 0 w 282"/>
                <a:gd name="T27" fmla="*/ 252 h 344"/>
                <a:gd name="T28" fmla="*/ 28 w 282"/>
                <a:gd name="T29" fmla="*/ 272 h 344"/>
                <a:gd name="T30" fmla="*/ 52 w 282"/>
                <a:gd name="T31" fmla="*/ 274 h 344"/>
                <a:gd name="T32" fmla="*/ 82 w 282"/>
                <a:gd name="T33" fmla="*/ 322 h 344"/>
                <a:gd name="T34" fmla="*/ 112 w 282"/>
                <a:gd name="T35" fmla="*/ 320 h 344"/>
                <a:gd name="T36" fmla="*/ 150 w 282"/>
                <a:gd name="T37" fmla="*/ 306 h 344"/>
                <a:gd name="T38" fmla="*/ 156 w 282"/>
                <a:gd name="T39" fmla="*/ 290 h 344"/>
                <a:gd name="T40" fmla="*/ 170 w 282"/>
                <a:gd name="T41" fmla="*/ 278 h 344"/>
                <a:gd name="T42" fmla="*/ 194 w 282"/>
                <a:gd name="T43" fmla="*/ 276 h 344"/>
                <a:gd name="T44" fmla="*/ 208 w 282"/>
                <a:gd name="T45" fmla="*/ 256 h 344"/>
                <a:gd name="T46" fmla="*/ 222 w 282"/>
                <a:gd name="T47" fmla="*/ 226 h 344"/>
                <a:gd name="T48" fmla="*/ 218 w 282"/>
                <a:gd name="T49" fmla="*/ 208 h 344"/>
                <a:gd name="T50" fmla="*/ 236 w 282"/>
                <a:gd name="T51" fmla="*/ 194 h 344"/>
                <a:gd name="T52" fmla="*/ 238 w 282"/>
                <a:gd name="T53" fmla="*/ 182 h 344"/>
                <a:gd name="T54" fmla="*/ 244 w 282"/>
                <a:gd name="T55" fmla="*/ 172 h 344"/>
                <a:gd name="T56" fmla="*/ 238 w 282"/>
                <a:gd name="T57" fmla="*/ 154 h 344"/>
                <a:gd name="T58" fmla="*/ 240 w 282"/>
                <a:gd name="T59" fmla="*/ 120 h 344"/>
                <a:gd name="T60" fmla="*/ 236 w 282"/>
                <a:gd name="T61" fmla="*/ 108 h 344"/>
                <a:gd name="T62" fmla="*/ 266 w 282"/>
                <a:gd name="T63" fmla="*/ 98 h 344"/>
                <a:gd name="T64" fmla="*/ 282 w 282"/>
                <a:gd name="T65" fmla="*/ 74 h 344"/>
                <a:gd name="T66" fmla="*/ 270 w 282"/>
                <a:gd name="T67" fmla="*/ 64 h 344"/>
                <a:gd name="T68" fmla="*/ 268 w 282"/>
                <a:gd name="T69" fmla="*/ 58 h 344"/>
                <a:gd name="T70" fmla="*/ 256 w 282"/>
                <a:gd name="T71" fmla="*/ 64 h 344"/>
                <a:gd name="T72" fmla="*/ 234 w 282"/>
                <a:gd name="T73" fmla="*/ 54 h 344"/>
                <a:gd name="T74" fmla="*/ 222 w 282"/>
                <a:gd name="T75" fmla="*/ 50 h 344"/>
                <a:gd name="T76" fmla="*/ 200 w 282"/>
                <a:gd name="T77" fmla="*/ 62 h 344"/>
                <a:gd name="T78" fmla="*/ 182 w 282"/>
                <a:gd name="T79" fmla="*/ 58 h 344"/>
                <a:gd name="T80" fmla="*/ 170 w 282"/>
                <a:gd name="T81" fmla="*/ 30 h 344"/>
                <a:gd name="T82" fmla="*/ 160 w 282"/>
                <a:gd name="T83" fmla="*/ 2 h 344"/>
                <a:gd name="T84" fmla="*/ 148 w 282"/>
                <a:gd name="T85" fmla="*/ 1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blipFill dpi="0" rotWithShape="0">
              <a:blip r:embed="rId18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任意多边形 28692" descr="101332433194f675f5"/>
            <p:cNvSpPr>
              <a:spLocks noChangeArrowheads="1"/>
            </p:cNvSpPr>
            <p:nvPr/>
          </p:nvSpPr>
          <p:spPr bwMode="auto">
            <a:xfrm>
              <a:off x="4737012" y="3011207"/>
              <a:ext cx="433241" cy="501271"/>
            </a:xfrm>
            <a:custGeom>
              <a:avLst/>
              <a:gdLst>
                <a:gd name="T0" fmla="*/ 148 w 242"/>
                <a:gd name="T1" fmla="*/ 4 h 280"/>
                <a:gd name="T2" fmla="*/ 126 w 242"/>
                <a:gd name="T3" fmla="*/ 12 h 280"/>
                <a:gd name="T4" fmla="*/ 102 w 242"/>
                <a:gd name="T5" fmla="*/ 6 h 280"/>
                <a:gd name="T6" fmla="*/ 78 w 242"/>
                <a:gd name="T7" fmla="*/ 6 h 280"/>
                <a:gd name="T8" fmla="*/ 62 w 242"/>
                <a:gd name="T9" fmla="*/ 28 h 280"/>
                <a:gd name="T10" fmla="*/ 54 w 242"/>
                <a:gd name="T11" fmla="*/ 64 h 280"/>
                <a:gd name="T12" fmla="*/ 44 w 242"/>
                <a:gd name="T13" fmla="*/ 74 h 280"/>
                <a:gd name="T14" fmla="*/ 44 w 242"/>
                <a:gd name="T15" fmla="*/ 82 h 280"/>
                <a:gd name="T16" fmla="*/ 36 w 242"/>
                <a:gd name="T17" fmla="*/ 100 h 280"/>
                <a:gd name="T18" fmla="*/ 4 w 242"/>
                <a:gd name="T19" fmla="*/ 132 h 280"/>
                <a:gd name="T20" fmla="*/ 6 w 242"/>
                <a:gd name="T21" fmla="*/ 140 h 280"/>
                <a:gd name="T22" fmla="*/ 0 w 242"/>
                <a:gd name="T23" fmla="*/ 148 h 280"/>
                <a:gd name="T24" fmla="*/ 0 w 242"/>
                <a:gd name="T25" fmla="*/ 156 h 280"/>
                <a:gd name="T26" fmla="*/ 30 w 242"/>
                <a:gd name="T27" fmla="*/ 202 h 280"/>
                <a:gd name="T28" fmla="*/ 30 w 242"/>
                <a:gd name="T29" fmla="*/ 206 h 280"/>
                <a:gd name="T30" fmla="*/ 28 w 242"/>
                <a:gd name="T31" fmla="*/ 210 h 280"/>
                <a:gd name="T32" fmla="*/ 40 w 242"/>
                <a:gd name="T33" fmla="*/ 214 h 280"/>
                <a:gd name="T34" fmla="*/ 48 w 242"/>
                <a:gd name="T35" fmla="*/ 224 h 280"/>
                <a:gd name="T36" fmla="*/ 52 w 242"/>
                <a:gd name="T37" fmla="*/ 246 h 280"/>
                <a:gd name="T38" fmla="*/ 58 w 242"/>
                <a:gd name="T39" fmla="*/ 266 h 280"/>
                <a:gd name="T40" fmla="*/ 68 w 242"/>
                <a:gd name="T41" fmla="*/ 272 h 280"/>
                <a:gd name="T42" fmla="*/ 80 w 242"/>
                <a:gd name="T43" fmla="*/ 270 h 280"/>
                <a:gd name="T44" fmla="*/ 90 w 242"/>
                <a:gd name="T45" fmla="*/ 264 h 280"/>
                <a:gd name="T46" fmla="*/ 90 w 242"/>
                <a:gd name="T47" fmla="*/ 258 h 280"/>
                <a:gd name="T48" fmla="*/ 104 w 242"/>
                <a:gd name="T49" fmla="*/ 250 h 280"/>
                <a:gd name="T50" fmla="*/ 122 w 242"/>
                <a:gd name="T51" fmla="*/ 270 h 280"/>
                <a:gd name="T52" fmla="*/ 134 w 242"/>
                <a:gd name="T53" fmla="*/ 272 h 280"/>
                <a:gd name="T54" fmla="*/ 146 w 242"/>
                <a:gd name="T55" fmla="*/ 268 h 280"/>
                <a:gd name="T56" fmla="*/ 152 w 242"/>
                <a:gd name="T57" fmla="*/ 270 h 280"/>
                <a:gd name="T58" fmla="*/ 170 w 242"/>
                <a:gd name="T59" fmla="*/ 274 h 280"/>
                <a:gd name="T60" fmla="*/ 170 w 242"/>
                <a:gd name="T61" fmla="*/ 246 h 280"/>
                <a:gd name="T62" fmla="*/ 180 w 242"/>
                <a:gd name="T63" fmla="*/ 232 h 280"/>
                <a:gd name="T64" fmla="*/ 172 w 242"/>
                <a:gd name="T65" fmla="*/ 224 h 280"/>
                <a:gd name="T66" fmla="*/ 176 w 242"/>
                <a:gd name="T67" fmla="*/ 220 h 280"/>
                <a:gd name="T68" fmla="*/ 198 w 242"/>
                <a:gd name="T69" fmla="*/ 186 h 280"/>
                <a:gd name="T70" fmla="*/ 204 w 242"/>
                <a:gd name="T71" fmla="*/ 188 h 280"/>
                <a:gd name="T72" fmla="*/ 204 w 242"/>
                <a:gd name="T73" fmla="*/ 204 h 280"/>
                <a:gd name="T74" fmla="*/ 226 w 242"/>
                <a:gd name="T75" fmla="*/ 172 h 280"/>
                <a:gd name="T76" fmla="*/ 214 w 242"/>
                <a:gd name="T77" fmla="*/ 174 h 280"/>
                <a:gd name="T78" fmla="*/ 216 w 242"/>
                <a:gd name="T79" fmla="*/ 136 h 280"/>
                <a:gd name="T80" fmla="*/ 214 w 242"/>
                <a:gd name="T81" fmla="*/ 134 h 280"/>
                <a:gd name="T82" fmla="*/ 208 w 242"/>
                <a:gd name="T83" fmla="*/ 122 h 280"/>
                <a:gd name="T84" fmla="*/ 230 w 242"/>
                <a:gd name="T85" fmla="*/ 116 h 280"/>
                <a:gd name="T86" fmla="*/ 240 w 242"/>
                <a:gd name="T87" fmla="*/ 106 h 280"/>
                <a:gd name="T88" fmla="*/ 216 w 242"/>
                <a:gd name="T89" fmla="*/ 86 h 280"/>
                <a:gd name="T90" fmla="*/ 232 w 242"/>
                <a:gd name="T91" fmla="*/ 66 h 280"/>
                <a:gd name="T92" fmla="*/ 220 w 242"/>
                <a:gd name="T93" fmla="*/ 68 h 280"/>
                <a:gd name="T94" fmla="*/ 220 w 242"/>
                <a:gd name="T95" fmla="*/ 64 h 280"/>
                <a:gd name="T96" fmla="*/ 214 w 242"/>
                <a:gd name="T97" fmla="*/ 54 h 280"/>
                <a:gd name="T98" fmla="*/ 204 w 242"/>
                <a:gd name="T99" fmla="*/ 48 h 280"/>
                <a:gd name="T100" fmla="*/ 160 w 242"/>
                <a:gd name="T101" fmla="*/ 64 h 280"/>
                <a:gd name="T102" fmla="*/ 104 w 242"/>
                <a:gd name="T103" fmla="*/ 48 h 280"/>
                <a:gd name="T104" fmla="*/ 158 w 242"/>
                <a:gd name="T105" fmla="*/ 34 h 280"/>
                <a:gd name="T106" fmla="*/ 178 w 242"/>
                <a:gd name="T107" fmla="*/ 12 h 280"/>
                <a:gd name="T108" fmla="*/ 148 w 242"/>
                <a:gd name="T109" fmla="*/ 4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blipFill dpi="0" rotWithShape="0">
              <a:blip r:embed="rId19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任意多边形 28693" descr="101332433194f675f5"/>
            <p:cNvSpPr>
              <a:spLocks noChangeArrowheads="1"/>
            </p:cNvSpPr>
            <p:nvPr/>
          </p:nvSpPr>
          <p:spPr bwMode="auto">
            <a:xfrm>
              <a:off x="4314512" y="2577965"/>
              <a:ext cx="547818" cy="669555"/>
            </a:xfrm>
            <a:custGeom>
              <a:avLst/>
              <a:gdLst>
                <a:gd name="T0" fmla="*/ 186 w 306"/>
                <a:gd name="T1" fmla="*/ 86 h 374"/>
                <a:gd name="T2" fmla="*/ 170 w 306"/>
                <a:gd name="T3" fmla="*/ 56 h 374"/>
                <a:gd name="T4" fmla="*/ 110 w 306"/>
                <a:gd name="T5" fmla="*/ 34 h 374"/>
                <a:gd name="T6" fmla="*/ 80 w 306"/>
                <a:gd name="T7" fmla="*/ 0 h 374"/>
                <a:gd name="T8" fmla="*/ 82 w 306"/>
                <a:gd name="T9" fmla="*/ 14 h 374"/>
                <a:gd name="T10" fmla="*/ 98 w 306"/>
                <a:gd name="T11" fmla="*/ 38 h 374"/>
                <a:gd name="T12" fmla="*/ 74 w 306"/>
                <a:gd name="T13" fmla="*/ 72 h 374"/>
                <a:gd name="T14" fmla="*/ 52 w 306"/>
                <a:gd name="T15" fmla="*/ 50 h 374"/>
                <a:gd name="T16" fmla="*/ 46 w 306"/>
                <a:gd name="T17" fmla="*/ 70 h 374"/>
                <a:gd name="T18" fmla="*/ 44 w 306"/>
                <a:gd name="T19" fmla="*/ 82 h 374"/>
                <a:gd name="T20" fmla="*/ 22 w 306"/>
                <a:gd name="T21" fmla="*/ 94 h 374"/>
                <a:gd name="T22" fmla="*/ 20 w 306"/>
                <a:gd name="T23" fmla="*/ 124 h 374"/>
                <a:gd name="T24" fmla="*/ 0 w 306"/>
                <a:gd name="T25" fmla="*/ 122 h 374"/>
                <a:gd name="T26" fmla="*/ 18 w 306"/>
                <a:gd name="T27" fmla="*/ 144 h 374"/>
                <a:gd name="T28" fmla="*/ 36 w 306"/>
                <a:gd name="T29" fmla="*/ 162 h 374"/>
                <a:gd name="T30" fmla="*/ 54 w 306"/>
                <a:gd name="T31" fmla="*/ 164 h 374"/>
                <a:gd name="T32" fmla="*/ 68 w 306"/>
                <a:gd name="T33" fmla="*/ 200 h 374"/>
                <a:gd name="T34" fmla="*/ 68 w 306"/>
                <a:gd name="T35" fmla="*/ 214 h 374"/>
                <a:gd name="T36" fmla="*/ 54 w 306"/>
                <a:gd name="T37" fmla="*/ 220 h 374"/>
                <a:gd name="T38" fmla="*/ 44 w 306"/>
                <a:gd name="T39" fmla="*/ 244 h 374"/>
                <a:gd name="T40" fmla="*/ 76 w 306"/>
                <a:gd name="T41" fmla="*/ 258 h 374"/>
                <a:gd name="T42" fmla="*/ 102 w 306"/>
                <a:gd name="T43" fmla="*/ 352 h 374"/>
                <a:gd name="T44" fmla="*/ 100 w 306"/>
                <a:gd name="T45" fmla="*/ 364 h 374"/>
                <a:gd name="T46" fmla="*/ 138 w 306"/>
                <a:gd name="T47" fmla="*/ 362 h 374"/>
                <a:gd name="T48" fmla="*/ 146 w 306"/>
                <a:gd name="T49" fmla="*/ 366 h 374"/>
                <a:gd name="T50" fmla="*/ 158 w 306"/>
                <a:gd name="T51" fmla="*/ 350 h 374"/>
                <a:gd name="T52" fmla="*/ 196 w 306"/>
                <a:gd name="T53" fmla="*/ 358 h 374"/>
                <a:gd name="T54" fmla="*/ 260 w 306"/>
                <a:gd name="T55" fmla="*/ 342 h 374"/>
                <a:gd name="T56" fmla="*/ 272 w 306"/>
                <a:gd name="T57" fmla="*/ 320 h 374"/>
                <a:gd name="T58" fmla="*/ 254 w 306"/>
                <a:gd name="T59" fmla="*/ 286 h 374"/>
                <a:gd name="T60" fmla="*/ 288 w 306"/>
                <a:gd name="T61" fmla="*/ 270 h 374"/>
                <a:gd name="T62" fmla="*/ 298 w 306"/>
                <a:gd name="T63" fmla="*/ 234 h 374"/>
                <a:gd name="T64" fmla="*/ 282 w 306"/>
                <a:gd name="T65" fmla="*/ 222 h 374"/>
                <a:gd name="T66" fmla="*/ 270 w 306"/>
                <a:gd name="T67" fmla="*/ 230 h 374"/>
                <a:gd name="T68" fmla="*/ 244 w 306"/>
                <a:gd name="T69" fmla="*/ 210 h 374"/>
                <a:gd name="T70" fmla="*/ 218 w 306"/>
                <a:gd name="T71" fmla="*/ 192 h 374"/>
                <a:gd name="T72" fmla="*/ 214 w 306"/>
                <a:gd name="T73" fmla="*/ 184 h 374"/>
                <a:gd name="T74" fmla="*/ 230 w 306"/>
                <a:gd name="T75" fmla="*/ 152 h 374"/>
                <a:gd name="T76" fmla="*/ 234 w 306"/>
                <a:gd name="T77" fmla="*/ 128 h 374"/>
                <a:gd name="T78" fmla="*/ 260 w 306"/>
                <a:gd name="T79" fmla="*/ 122 h 374"/>
                <a:gd name="T80" fmla="*/ 242 w 306"/>
                <a:gd name="T81" fmla="*/ 116 h 374"/>
                <a:gd name="T82" fmla="*/ 214 w 306"/>
                <a:gd name="T83" fmla="*/ 120 h 374"/>
                <a:gd name="T84" fmla="*/ 194 w 306"/>
                <a:gd name="T8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blipFill dpi="0" rotWithShape="0">
              <a:blip r:embed="rId20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任意多边形 28694" descr="101332433194f675f5"/>
            <p:cNvSpPr>
              <a:spLocks noChangeArrowheads="1"/>
            </p:cNvSpPr>
            <p:nvPr/>
          </p:nvSpPr>
          <p:spPr bwMode="auto">
            <a:xfrm>
              <a:off x="4421927" y="1804576"/>
              <a:ext cx="143220" cy="207669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0 w 80"/>
                <a:gd name="T5" fmla="*/ 2 h 116"/>
                <a:gd name="T6" fmla="*/ 38 w 80"/>
                <a:gd name="T7" fmla="*/ 4 h 116"/>
                <a:gd name="T8" fmla="*/ 32 w 80"/>
                <a:gd name="T9" fmla="*/ 14 h 116"/>
                <a:gd name="T10" fmla="*/ 28 w 80"/>
                <a:gd name="T11" fmla="*/ 12 h 116"/>
                <a:gd name="T12" fmla="*/ 28 w 80"/>
                <a:gd name="T13" fmla="*/ 14 h 116"/>
                <a:gd name="T14" fmla="*/ 22 w 80"/>
                <a:gd name="T15" fmla="*/ 20 h 116"/>
                <a:gd name="T16" fmla="*/ 18 w 80"/>
                <a:gd name="T17" fmla="*/ 22 h 116"/>
                <a:gd name="T18" fmla="*/ 10 w 80"/>
                <a:gd name="T19" fmla="*/ 26 h 116"/>
                <a:gd name="T20" fmla="*/ 8 w 80"/>
                <a:gd name="T21" fmla="*/ 32 h 116"/>
                <a:gd name="T22" fmla="*/ 8 w 80"/>
                <a:gd name="T23" fmla="*/ 44 h 116"/>
                <a:gd name="T24" fmla="*/ 6 w 80"/>
                <a:gd name="T25" fmla="*/ 48 h 116"/>
                <a:gd name="T26" fmla="*/ 4 w 80"/>
                <a:gd name="T27" fmla="*/ 50 h 116"/>
                <a:gd name="T28" fmla="*/ 0 w 80"/>
                <a:gd name="T29" fmla="*/ 60 h 116"/>
                <a:gd name="T30" fmla="*/ 0 w 80"/>
                <a:gd name="T31" fmla="*/ 66 h 116"/>
                <a:gd name="T32" fmla="*/ 0 w 80"/>
                <a:gd name="T33" fmla="*/ 78 h 116"/>
                <a:gd name="T34" fmla="*/ 4 w 80"/>
                <a:gd name="T35" fmla="*/ 102 h 116"/>
                <a:gd name="T36" fmla="*/ 8 w 80"/>
                <a:gd name="T37" fmla="*/ 106 h 116"/>
                <a:gd name="T38" fmla="*/ 18 w 80"/>
                <a:gd name="T39" fmla="*/ 112 h 116"/>
                <a:gd name="T40" fmla="*/ 36 w 80"/>
                <a:gd name="T41" fmla="*/ 116 h 116"/>
                <a:gd name="T42" fmla="*/ 44 w 80"/>
                <a:gd name="T43" fmla="*/ 114 h 116"/>
                <a:gd name="T44" fmla="*/ 54 w 80"/>
                <a:gd name="T45" fmla="*/ 110 h 116"/>
                <a:gd name="T46" fmla="*/ 50 w 80"/>
                <a:gd name="T47" fmla="*/ 100 h 116"/>
                <a:gd name="T48" fmla="*/ 50 w 80"/>
                <a:gd name="T49" fmla="*/ 98 h 116"/>
                <a:gd name="T50" fmla="*/ 52 w 80"/>
                <a:gd name="T51" fmla="*/ 90 h 116"/>
                <a:gd name="T52" fmla="*/ 60 w 80"/>
                <a:gd name="T53" fmla="*/ 74 h 116"/>
                <a:gd name="T54" fmla="*/ 76 w 80"/>
                <a:gd name="T55" fmla="*/ 74 h 116"/>
                <a:gd name="T56" fmla="*/ 80 w 80"/>
                <a:gd name="T57" fmla="*/ 74 h 116"/>
                <a:gd name="T58" fmla="*/ 74 w 80"/>
                <a:gd name="T59" fmla="*/ 64 h 116"/>
                <a:gd name="T60" fmla="*/ 64 w 80"/>
                <a:gd name="T61" fmla="*/ 48 h 116"/>
                <a:gd name="T62" fmla="*/ 58 w 80"/>
                <a:gd name="T63" fmla="*/ 40 h 116"/>
                <a:gd name="T64" fmla="*/ 54 w 80"/>
                <a:gd name="T65" fmla="*/ 30 h 116"/>
                <a:gd name="T66" fmla="*/ 52 w 80"/>
                <a:gd name="T67" fmla="*/ 18 h 116"/>
                <a:gd name="T68" fmla="*/ 48 w 80"/>
                <a:gd name="T69" fmla="*/ 8 h 116"/>
                <a:gd name="T70" fmla="*/ 46 w 80"/>
                <a:gd name="T71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115">
                  <a:moveTo>
                    <a:pt x="46" y="2"/>
                  </a:move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close/>
                </a:path>
              </a:pathLst>
            </a:custGeom>
            <a:blipFill dpi="0" rotWithShape="0">
              <a:blip r:embed="rId21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任意多边形 28695" descr="101332433194f675f5"/>
            <p:cNvSpPr>
              <a:spLocks noChangeArrowheads="1"/>
            </p:cNvSpPr>
            <p:nvPr/>
          </p:nvSpPr>
          <p:spPr bwMode="auto">
            <a:xfrm>
              <a:off x="4278707" y="1711483"/>
              <a:ext cx="189767" cy="204089"/>
            </a:xfrm>
            <a:custGeom>
              <a:avLst/>
              <a:gdLst>
                <a:gd name="T0" fmla="*/ 52 w 106"/>
                <a:gd name="T1" fmla="*/ 24 h 114"/>
                <a:gd name="T2" fmla="*/ 52 w 106"/>
                <a:gd name="T3" fmla="*/ 26 h 114"/>
                <a:gd name="T4" fmla="*/ 48 w 106"/>
                <a:gd name="T5" fmla="*/ 26 h 114"/>
                <a:gd name="T6" fmla="*/ 38 w 106"/>
                <a:gd name="T7" fmla="*/ 24 h 114"/>
                <a:gd name="T8" fmla="*/ 38 w 106"/>
                <a:gd name="T9" fmla="*/ 28 h 114"/>
                <a:gd name="T10" fmla="*/ 38 w 106"/>
                <a:gd name="T11" fmla="*/ 30 h 114"/>
                <a:gd name="T12" fmla="*/ 36 w 106"/>
                <a:gd name="T13" fmla="*/ 30 h 114"/>
                <a:gd name="T14" fmla="*/ 18 w 106"/>
                <a:gd name="T15" fmla="*/ 38 h 114"/>
                <a:gd name="T16" fmla="*/ 18 w 106"/>
                <a:gd name="T17" fmla="*/ 40 h 114"/>
                <a:gd name="T18" fmla="*/ 16 w 106"/>
                <a:gd name="T19" fmla="*/ 44 h 114"/>
                <a:gd name="T20" fmla="*/ 18 w 106"/>
                <a:gd name="T21" fmla="*/ 48 h 114"/>
                <a:gd name="T22" fmla="*/ 24 w 106"/>
                <a:gd name="T23" fmla="*/ 56 h 114"/>
                <a:gd name="T24" fmla="*/ 24 w 106"/>
                <a:gd name="T25" fmla="*/ 58 h 114"/>
                <a:gd name="T26" fmla="*/ 24 w 106"/>
                <a:gd name="T27" fmla="*/ 60 h 114"/>
                <a:gd name="T28" fmla="*/ 14 w 106"/>
                <a:gd name="T29" fmla="*/ 72 h 114"/>
                <a:gd name="T30" fmla="*/ 4 w 106"/>
                <a:gd name="T31" fmla="*/ 82 h 114"/>
                <a:gd name="T32" fmla="*/ 0 w 106"/>
                <a:gd name="T33" fmla="*/ 86 h 114"/>
                <a:gd name="T34" fmla="*/ 0 w 106"/>
                <a:gd name="T35" fmla="*/ 90 h 114"/>
                <a:gd name="T36" fmla="*/ 4 w 106"/>
                <a:gd name="T37" fmla="*/ 96 h 114"/>
                <a:gd name="T38" fmla="*/ 14 w 106"/>
                <a:gd name="T39" fmla="*/ 100 h 114"/>
                <a:gd name="T40" fmla="*/ 20 w 106"/>
                <a:gd name="T41" fmla="*/ 100 h 114"/>
                <a:gd name="T42" fmla="*/ 32 w 106"/>
                <a:gd name="T43" fmla="*/ 102 h 114"/>
                <a:gd name="T44" fmla="*/ 36 w 106"/>
                <a:gd name="T45" fmla="*/ 102 h 114"/>
                <a:gd name="T46" fmla="*/ 40 w 106"/>
                <a:gd name="T47" fmla="*/ 106 h 114"/>
                <a:gd name="T48" fmla="*/ 48 w 106"/>
                <a:gd name="T49" fmla="*/ 110 h 114"/>
                <a:gd name="T50" fmla="*/ 56 w 106"/>
                <a:gd name="T51" fmla="*/ 114 h 114"/>
                <a:gd name="T52" fmla="*/ 62 w 106"/>
                <a:gd name="T53" fmla="*/ 114 h 114"/>
                <a:gd name="T54" fmla="*/ 66 w 106"/>
                <a:gd name="T55" fmla="*/ 112 h 114"/>
                <a:gd name="T56" fmla="*/ 72 w 106"/>
                <a:gd name="T57" fmla="*/ 106 h 114"/>
                <a:gd name="T58" fmla="*/ 78 w 106"/>
                <a:gd name="T59" fmla="*/ 98 h 114"/>
                <a:gd name="T60" fmla="*/ 84 w 106"/>
                <a:gd name="T61" fmla="*/ 84 h 114"/>
                <a:gd name="T62" fmla="*/ 80 w 106"/>
                <a:gd name="T63" fmla="*/ 66 h 114"/>
                <a:gd name="T64" fmla="*/ 86 w 106"/>
                <a:gd name="T65" fmla="*/ 68 h 114"/>
                <a:gd name="T66" fmla="*/ 96 w 106"/>
                <a:gd name="T67" fmla="*/ 68 h 114"/>
                <a:gd name="T68" fmla="*/ 100 w 106"/>
                <a:gd name="T69" fmla="*/ 66 h 114"/>
                <a:gd name="T70" fmla="*/ 102 w 106"/>
                <a:gd name="T71" fmla="*/ 62 h 114"/>
                <a:gd name="T72" fmla="*/ 94 w 106"/>
                <a:gd name="T73" fmla="*/ 38 h 114"/>
                <a:gd name="T74" fmla="*/ 96 w 106"/>
                <a:gd name="T75" fmla="*/ 30 h 114"/>
                <a:gd name="T76" fmla="*/ 102 w 106"/>
                <a:gd name="T77" fmla="*/ 26 h 114"/>
                <a:gd name="T78" fmla="*/ 106 w 106"/>
                <a:gd name="T79" fmla="*/ 22 h 114"/>
                <a:gd name="T80" fmla="*/ 104 w 106"/>
                <a:gd name="T81" fmla="*/ 18 h 114"/>
                <a:gd name="T82" fmla="*/ 86 w 106"/>
                <a:gd name="T83" fmla="*/ 18 h 114"/>
                <a:gd name="T84" fmla="*/ 68 w 106"/>
                <a:gd name="T85" fmla="*/ 6 h 114"/>
                <a:gd name="T86" fmla="*/ 62 w 106"/>
                <a:gd name="T87" fmla="*/ 2 h 114"/>
                <a:gd name="T88" fmla="*/ 58 w 106"/>
                <a:gd name="T89" fmla="*/ 0 h 114"/>
                <a:gd name="T90" fmla="*/ 48 w 106"/>
                <a:gd name="T91" fmla="*/ 2 h 114"/>
                <a:gd name="T92" fmla="*/ 44 w 106"/>
                <a:gd name="T93" fmla="*/ 2 h 114"/>
                <a:gd name="T94" fmla="*/ 44 w 106"/>
                <a:gd name="T95" fmla="*/ 8 h 114"/>
                <a:gd name="T96" fmla="*/ 50 w 106"/>
                <a:gd name="T97" fmla="*/ 10 h 114"/>
                <a:gd name="T98" fmla="*/ 54 w 106"/>
                <a:gd name="T99" fmla="*/ 16 h 114"/>
                <a:gd name="T100" fmla="*/ 54 w 106"/>
                <a:gd name="T101" fmla="*/ 20 h 114"/>
                <a:gd name="T102" fmla="*/ 52 w 106"/>
                <a:gd name="T10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close/>
                </a:path>
              </a:pathLst>
            </a:custGeom>
            <a:blipFill dpi="0" rotWithShape="0">
              <a:blip r:embed="rId22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任意多边形 28696" descr="101332433194f675f5"/>
            <p:cNvSpPr>
              <a:spLocks noChangeArrowheads="1"/>
            </p:cNvSpPr>
            <p:nvPr/>
          </p:nvSpPr>
          <p:spPr bwMode="auto">
            <a:xfrm>
              <a:off x="4600952" y="1306885"/>
              <a:ext cx="673135" cy="640911"/>
            </a:xfrm>
            <a:custGeom>
              <a:avLst/>
              <a:gdLst>
                <a:gd name="T0" fmla="*/ 160 w 376"/>
                <a:gd name="T1" fmla="*/ 64 h 358"/>
                <a:gd name="T2" fmla="*/ 142 w 376"/>
                <a:gd name="T3" fmla="*/ 80 h 358"/>
                <a:gd name="T4" fmla="*/ 116 w 376"/>
                <a:gd name="T5" fmla="*/ 92 h 358"/>
                <a:gd name="T6" fmla="*/ 90 w 376"/>
                <a:gd name="T7" fmla="*/ 116 h 358"/>
                <a:gd name="T8" fmla="*/ 68 w 376"/>
                <a:gd name="T9" fmla="*/ 140 h 358"/>
                <a:gd name="T10" fmla="*/ 42 w 376"/>
                <a:gd name="T11" fmla="*/ 138 h 358"/>
                <a:gd name="T12" fmla="*/ 28 w 376"/>
                <a:gd name="T13" fmla="*/ 156 h 358"/>
                <a:gd name="T14" fmla="*/ 4 w 376"/>
                <a:gd name="T15" fmla="*/ 208 h 358"/>
                <a:gd name="T16" fmla="*/ 2 w 376"/>
                <a:gd name="T17" fmla="*/ 232 h 358"/>
                <a:gd name="T18" fmla="*/ 34 w 376"/>
                <a:gd name="T19" fmla="*/ 238 h 358"/>
                <a:gd name="T20" fmla="*/ 46 w 376"/>
                <a:gd name="T21" fmla="*/ 248 h 358"/>
                <a:gd name="T22" fmla="*/ 52 w 376"/>
                <a:gd name="T23" fmla="*/ 258 h 358"/>
                <a:gd name="T24" fmla="*/ 86 w 376"/>
                <a:gd name="T25" fmla="*/ 270 h 358"/>
                <a:gd name="T26" fmla="*/ 122 w 376"/>
                <a:gd name="T27" fmla="*/ 212 h 358"/>
                <a:gd name="T28" fmla="*/ 148 w 376"/>
                <a:gd name="T29" fmla="*/ 202 h 358"/>
                <a:gd name="T30" fmla="*/ 164 w 376"/>
                <a:gd name="T31" fmla="*/ 194 h 358"/>
                <a:gd name="T32" fmla="*/ 174 w 376"/>
                <a:gd name="T33" fmla="*/ 200 h 358"/>
                <a:gd name="T34" fmla="*/ 190 w 376"/>
                <a:gd name="T35" fmla="*/ 238 h 358"/>
                <a:gd name="T36" fmla="*/ 184 w 376"/>
                <a:gd name="T37" fmla="*/ 270 h 358"/>
                <a:gd name="T38" fmla="*/ 170 w 376"/>
                <a:gd name="T39" fmla="*/ 312 h 358"/>
                <a:gd name="T40" fmla="*/ 184 w 376"/>
                <a:gd name="T41" fmla="*/ 304 h 358"/>
                <a:gd name="T42" fmla="*/ 194 w 376"/>
                <a:gd name="T43" fmla="*/ 308 h 358"/>
                <a:gd name="T44" fmla="*/ 186 w 376"/>
                <a:gd name="T45" fmla="*/ 324 h 358"/>
                <a:gd name="T46" fmla="*/ 182 w 376"/>
                <a:gd name="T47" fmla="*/ 336 h 358"/>
                <a:gd name="T48" fmla="*/ 168 w 376"/>
                <a:gd name="T49" fmla="*/ 346 h 358"/>
                <a:gd name="T50" fmla="*/ 158 w 376"/>
                <a:gd name="T51" fmla="*/ 358 h 358"/>
                <a:gd name="T52" fmla="*/ 198 w 376"/>
                <a:gd name="T53" fmla="*/ 328 h 358"/>
                <a:gd name="T54" fmla="*/ 272 w 376"/>
                <a:gd name="T55" fmla="*/ 260 h 358"/>
                <a:gd name="T56" fmla="*/ 304 w 376"/>
                <a:gd name="T57" fmla="*/ 252 h 358"/>
                <a:gd name="T58" fmla="*/ 376 w 376"/>
                <a:gd name="T59" fmla="*/ 156 h 358"/>
                <a:gd name="T60" fmla="*/ 364 w 376"/>
                <a:gd name="T61" fmla="*/ 122 h 358"/>
                <a:gd name="T62" fmla="*/ 356 w 376"/>
                <a:gd name="T63" fmla="*/ 122 h 358"/>
                <a:gd name="T64" fmla="*/ 344 w 376"/>
                <a:gd name="T65" fmla="*/ 110 h 358"/>
                <a:gd name="T66" fmla="*/ 336 w 376"/>
                <a:gd name="T67" fmla="*/ 62 h 358"/>
                <a:gd name="T68" fmla="*/ 308 w 376"/>
                <a:gd name="T69" fmla="*/ 30 h 358"/>
                <a:gd name="T70" fmla="*/ 308 w 376"/>
                <a:gd name="T71" fmla="*/ 12 h 358"/>
                <a:gd name="T72" fmla="*/ 294 w 376"/>
                <a:gd name="T73" fmla="*/ 24 h 358"/>
                <a:gd name="T74" fmla="*/ 274 w 376"/>
                <a:gd name="T75" fmla="*/ 20 h 358"/>
                <a:gd name="T76" fmla="*/ 268 w 376"/>
                <a:gd name="T77" fmla="*/ 8 h 358"/>
                <a:gd name="T78" fmla="*/ 236 w 376"/>
                <a:gd name="T79" fmla="*/ 0 h 358"/>
                <a:gd name="T80" fmla="*/ 234 w 376"/>
                <a:gd name="T81" fmla="*/ 12 h 358"/>
                <a:gd name="T82" fmla="*/ 226 w 376"/>
                <a:gd name="T83" fmla="*/ 30 h 358"/>
                <a:gd name="T84" fmla="*/ 210 w 376"/>
                <a:gd name="T85" fmla="*/ 48 h 358"/>
                <a:gd name="T86" fmla="*/ 172 w 376"/>
                <a:gd name="T87" fmla="*/ 4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blipFill dpi="0" rotWithShape="0">
              <a:blip r:embed="rId23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任意多边形 28697" descr="101332433194f675f5"/>
            <p:cNvSpPr>
              <a:spLocks noChangeArrowheads="1"/>
            </p:cNvSpPr>
            <p:nvPr/>
          </p:nvSpPr>
          <p:spPr bwMode="auto">
            <a:xfrm>
              <a:off x="4751334" y="920190"/>
              <a:ext cx="959576" cy="651652"/>
            </a:xfrm>
            <a:custGeom>
              <a:avLst/>
              <a:gdLst>
                <a:gd name="T0" fmla="*/ 92 w 536"/>
                <a:gd name="T1" fmla="*/ 6 h 364"/>
                <a:gd name="T2" fmla="*/ 70 w 536"/>
                <a:gd name="T3" fmla="*/ 20 h 364"/>
                <a:gd name="T4" fmla="*/ 58 w 536"/>
                <a:gd name="T5" fmla="*/ 36 h 364"/>
                <a:gd name="T6" fmla="*/ 28 w 536"/>
                <a:gd name="T7" fmla="*/ 40 h 364"/>
                <a:gd name="T8" fmla="*/ 0 w 536"/>
                <a:gd name="T9" fmla="*/ 40 h 364"/>
                <a:gd name="T10" fmla="*/ 34 w 536"/>
                <a:gd name="T11" fmla="*/ 64 h 364"/>
                <a:gd name="T12" fmla="*/ 50 w 536"/>
                <a:gd name="T13" fmla="*/ 140 h 364"/>
                <a:gd name="T14" fmla="*/ 88 w 536"/>
                <a:gd name="T15" fmla="*/ 122 h 364"/>
                <a:gd name="T16" fmla="*/ 126 w 536"/>
                <a:gd name="T17" fmla="*/ 176 h 364"/>
                <a:gd name="T18" fmla="*/ 128 w 536"/>
                <a:gd name="T19" fmla="*/ 220 h 364"/>
                <a:gd name="T20" fmla="*/ 158 w 536"/>
                <a:gd name="T21" fmla="*/ 208 h 364"/>
                <a:gd name="T22" fmla="*/ 188 w 536"/>
                <a:gd name="T23" fmla="*/ 216 h 364"/>
                <a:gd name="T24" fmla="*/ 194 w 536"/>
                <a:gd name="T25" fmla="*/ 228 h 364"/>
                <a:gd name="T26" fmla="*/ 210 w 536"/>
                <a:gd name="T27" fmla="*/ 214 h 364"/>
                <a:gd name="T28" fmla="*/ 230 w 536"/>
                <a:gd name="T29" fmla="*/ 218 h 364"/>
                <a:gd name="T30" fmla="*/ 232 w 536"/>
                <a:gd name="T31" fmla="*/ 242 h 364"/>
                <a:gd name="T32" fmla="*/ 262 w 536"/>
                <a:gd name="T33" fmla="*/ 274 h 364"/>
                <a:gd name="T34" fmla="*/ 268 w 536"/>
                <a:gd name="T35" fmla="*/ 324 h 364"/>
                <a:gd name="T36" fmla="*/ 282 w 536"/>
                <a:gd name="T37" fmla="*/ 330 h 364"/>
                <a:gd name="T38" fmla="*/ 298 w 536"/>
                <a:gd name="T39" fmla="*/ 344 h 364"/>
                <a:gd name="T40" fmla="*/ 326 w 536"/>
                <a:gd name="T41" fmla="*/ 304 h 364"/>
                <a:gd name="T42" fmla="*/ 352 w 536"/>
                <a:gd name="T43" fmla="*/ 294 h 364"/>
                <a:gd name="T44" fmla="*/ 400 w 536"/>
                <a:gd name="T45" fmla="*/ 272 h 364"/>
                <a:gd name="T46" fmla="*/ 404 w 536"/>
                <a:gd name="T47" fmla="*/ 260 h 364"/>
                <a:gd name="T48" fmla="*/ 430 w 536"/>
                <a:gd name="T49" fmla="*/ 256 h 364"/>
                <a:gd name="T50" fmla="*/ 454 w 536"/>
                <a:gd name="T51" fmla="*/ 228 h 364"/>
                <a:gd name="T52" fmla="*/ 476 w 536"/>
                <a:gd name="T53" fmla="*/ 170 h 364"/>
                <a:gd name="T54" fmla="*/ 496 w 536"/>
                <a:gd name="T55" fmla="*/ 168 h 364"/>
                <a:gd name="T56" fmla="*/ 518 w 536"/>
                <a:gd name="T57" fmla="*/ 176 h 364"/>
                <a:gd name="T58" fmla="*/ 536 w 536"/>
                <a:gd name="T59" fmla="*/ 124 h 364"/>
                <a:gd name="T60" fmla="*/ 504 w 536"/>
                <a:gd name="T61" fmla="*/ 118 h 364"/>
                <a:gd name="T62" fmla="*/ 484 w 536"/>
                <a:gd name="T63" fmla="*/ 104 h 364"/>
                <a:gd name="T64" fmla="*/ 470 w 536"/>
                <a:gd name="T65" fmla="*/ 112 h 364"/>
                <a:gd name="T66" fmla="*/ 446 w 536"/>
                <a:gd name="T67" fmla="*/ 110 h 364"/>
                <a:gd name="T68" fmla="*/ 446 w 536"/>
                <a:gd name="T69" fmla="*/ 136 h 364"/>
                <a:gd name="T70" fmla="*/ 428 w 536"/>
                <a:gd name="T71" fmla="*/ 146 h 364"/>
                <a:gd name="T72" fmla="*/ 414 w 536"/>
                <a:gd name="T73" fmla="*/ 140 h 364"/>
                <a:gd name="T74" fmla="*/ 374 w 536"/>
                <a:gd name="T75" fmla="*/ 104 h 364"/>
                <a:gd name="T76" fmla="*/ 366 w 536"/>
                <a:gd name="T77" fmla="*/ 88 h 364"/>
                <a:gd name="T78" fmla="*/ 368 w 536"/>
                <a:gd name="T79" fmla="*/ 100 h 364"/>
                <a:gd name="T80" fmla="*/ 340 w 536"/>
                <a:gd name="T81" fmla="*/ 116 h 364"/>
                <a:gd name="T82" fmla="*/ 336 w 536"/>
                <a:gd name="T83" fmla="*/ 100 h 364"/>
                <a:gd name="T84" fmla="*/ 314 w 536"/>
                <a:gd name="T85" fmla="*/ 84 h 364"/>
                <a:gd name="T86" fmla="*/ 288 w 536"/>
                <a:gd name="T87" fmla="*/ 80 h 364"/>
                <a:gd name="T88" fmla="*/ 284 w 536"/>
                <a:gd name="T89" fmla="*/ 56 h 364"/>
                <a:gd name="T90" fmla="*/ 252 w 536"/>
                <a:gd name="T91" fmla="*/ 70 h 364"/>
                <a:gd name="T92" fmla="*/ 234 w 536"/>
                <a:gd name="T93" fmla="*/ 66 h 364"/>
                <a:gd name="T94" fmla="*/ 212 w 536"/>
                <a:gd name="T95" fmla="*/ 46 h 364"/>
                <a:gd name="T96" fmla="*/ 194 w 536"/>
                <a:gd name="T97" fmla="*/ 46 h 364"/>
                <a:gd name="T98" fmla="*/ 152 w 536"/>
                <a:gd name="T99" fmla="*/ 58 h 364"/>
                <a:gd name="T100" fmla="*/ 120 w 536"/>
                <a:gd name="T101" fmla="*/ 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blipFill dpi="0" rotWithShape="0">
              <a:blip r:embed="rId24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任意多边形 28698" descr="101332433194f675f5"/>
            <p:cNvSpPr>
              <a:spLocks noChangeArrowheads="1"/>
            </p:cNvSpPr>
            <p:nvPr/>
          </p:nvSpPr>
          <p:spPr bwMode="auto">
            <a:xfrm>
              <a:off x="4547245" y="0"/>
              <a:ext cx="1285402" cy="1167245"/>
            </a:xfrm>
            <a:custGeom>
              <a:avLst/>
              <a:gdLst>
                <a:gd name="T0" fmla="*/ 712 w 718"/>
                <a:gd name="T1" fmla="*/ 290 h 652"/>
                <a:gd name="T2" fmla="*/ 704 w 718"/>
                <a:gd name="T3" fmla="*/ 270 h 652"/>
                <a:gd name="T4" fmla="*/ 692 w 718"/>
                <a:gd name="T5" fmla="*/ 234 h 652"/>
                <a:gd name="T6" fmla="*/ 662 w 718"/>
                <a:gd name="T7" fmla="*/ 254 h 652"/>
                <a:gd name="T8" fmla="*/ 632 w 718"/>
                <a:gd name="T9" fmla="*/ 276 h 652"/>
                <a:gd name="T10" fmla="*/ 618 w 718"/>
                <a:gd name="T11" fmla="*/ 320 h 652"/>
                <a:gd name="T12" fmla="*/ 510 w 718"/>
                <a:gd name="T13" fmla="*/ 308 h 652"/>
                <a:gd name="T14" fmla="*/ 496 w 718"/>
                <a:gd name="T15" fmla="*/ 280 h 652"/>
                <a:gd name="T16" fmla="*/ 452 w 718"/>
                <a:gd name="T17" fmla="*/ 246 h 652"/>
                <a:gd name="T18" fmla="*/ 332 w 718"/>
                <a:gd name="T19" fmla="*/ 234 h 652"/>
                <a:gd name="T20" fmla="*/ 258 w 718"/>
                <a:gd name="T21" fmla="*/ 110 h 652"/>
                <a:gd name="T22" fmla="*/ 164 w 718"/>
                <a:gd name="T23" fmla="*/ 14 h 652"/>
                <a:gd name="T24" fmla="*/ 94 w 718"/>
                <a:gd name="T25" fmla="*/ 6 h 652"/>
                <a:gd name="T26" fmla="*/ 54 w 718"/>
                <a:gd name="T27" fmla="*/ 4 h 652"/>
                <a:gd name="T28" fmla="*/ 8 w 718"/>
                <a:gd name="T29" fmla="*/ 36 h 652"/>
                <a:gd name="T30" fmla="*/ 0 w 718"/>
                <a:gd name="T31" fmla="*/ 62 h 652"/>
                <a:gd name="T32" fmla="*/ 22 w 718"/>
                <a:gd name="T33" fmla="*/ 86 h 652"/>
                <a:gd name="T34" fmla="*/ 42 w 718"/>
                <a:gd name="T35" fmla="*/ 70 h 652"/>
                <a:gd name="T36" fmla="*/ 74 w 718"/>
                <a:gd name="T37" fmla="*/ 94 h 652"/>
                <a:gd name="T38" fmla="*/ 96 w 718"/>
                <a:gd name="T39" fmla="*/ 140 h 652"/>
                <a:gd name="T40" fmla="*/ 124 w 718"/>
                <a:gd name="T41" fmla="*/ 148 h 652"/>
                <a:gd name="T42" fmla="*/ 176 w 718"/>
                <a:gd name="T43" fmla="*/ 110 h 652"/>
                <a:gd name="T44" fmla="*/ 230 w 718"/>
                <a:gd name="T45" fmla="*/ 138 h 652"/>
                <a:gd name="T46" fmla="*/ 238 w 718"/>
                <a:gd name="T47" fmla="*/ 196 h 652"/>
                <a:gd name="T48" fmla="*/ 240 w 718"/>
                <a:gd name="T49" fmla="*/ 250 h 652"/>
                <a:gd name="T50" fmla="*/ 232 w 718"/>
                <a:gd name="T51" fmla="*/ 284 h 652"/>
                <a:gd name="T52" fmla="*/ 228 w 718"/>
                <a:gd name="T53" fmla="*/ 330 h 652"/>
                <a:gd name="T54" fmla="*/ 214 w 718"/>
                <a:gd name="T55" fmla="*/ 366 h 652"/>
                <a:gd name="T56" fmla="*/ 180 w 718"/>
                <a:gd name="T57" fmla="*/ 370 h 652"/>
                <a:gd name="T58" fmla="*/ 154 w 718"/>
                <a:gd name="T59" fmla="*/ 414 h 652"/>
                <a:gd name="T60" fmla="*/ 144 w 718"/>
                <a:gd name="T61" fmla="*/ 446 h 652"/>
                <a:gd name="T62" fmla="*/ 178 w 718"/>
                <a:gd name="T63" fmla="*/ 476 h 652"/>
                <a:gd name="T64" fmla="*/ 188 w 718"/>
                <a:gd name="T65" fmla="*/ 516 h 652"/>
                <a:gd name="T66" fmla="*/ 226 w 718"/>
                <a:gd name="T67" fmla="*/ 528 h 652"/>
                <a:gd name="T68" fmla="*/ 254 w 718"/>
                <a:gd name="T69" fmla="*/ 560 h 652"/>
                <a:gd name="T70" fmla="*/ 274 w 718"/>
                <a:gd name="T71" fmla="*/ 560 h 652"/>
                <a:gd name="T72" fmla="*/ 308 w 718"/>
                <a:gd name="T73" fmla="*/ 552 h 652"/>
                <a:gd name="T74" fmla="*/ 334 w 718"/>
                <a:gd name="T75" fmla="*/ 544 h 652"/>
                <a:gd name="T76" fmla="*/ 344 w 718"/>
                <a:gd name="T77" fmla="*/ 556 h 652"/>
                <a:gd name="T78" fmla="*/ 362 w 718"/>
                <a:gd name="T79" fmla="*/ 576 h 652"/>
                <a:gd name="T80" fmla="*/ 364 w 718"/>
                <a:gd name="T81" fmla="*/ 564 h 652"/>
                <a:gd name="T82" fmla="*/ 402 w 718"/>
                <a:gd name="T83" fmla="*/ 562 h 652"/>
                <a:gd name="T84" fmla="*/ 422 w 718"/>
                <a:gd name="T85" fmla="*/ 588 h 652"/>
                <a:gd name="T86" fmla="*/ 456 w 718"/>
                <a:gd name="T87" fmla="*/ 608 h 652"/>
                <a:gd name="T88" fmla="*/ 474 w 718"/>
                <a:gd name="T89" fmla="*/ 616 h 652"/>
                <a:gd name="T90" fmla="*/ 474 w 718"/>
                <a:gd name="T91" fmla="*/ 596 h 652"/>
                <a:gd name="T92" fmla="*/ 486 w 718"/>
                <a:gd name="T93" fmla="*/ 590 h 652"/>
                <a:gd name="T94" fmla="*/ 496 w 718"/>
                <a:gd name="T95" fmla="*/ 616 h 652"/>
                <a:gd name="T96" fmla="*/ 512 w 718"/>
                <a:gd name="T97" fmla="*/ 626 h 652"/>
                <a:gd name="T98" fmla="*/ 544 w 718"/>
                <a:gd name="T99" fmla="*/ 638 h 652"/>
                <a:gd name="T100" fmla="*/ 556 w 718"/>
                <a:gd name="T101" fmla="*/ 618 h 652"/>
                <a:gd name="T102" fmla="*/ 592 w 718"/>
                <a:gd name="T103" fmla="*/ 598 h 652"/>
                <a:gd name="T104" fmla="*/ 610 w 718"/>
                <a:gd name="T105" fmla="*/ 600 h 652"/>
                <a:gd name="T106" fmla="*/ 610 w 718"/>
                <a:gd name="T107" fmla="*/ 618 h 652"/>
                <a:gd name="T108" fmla="*/ 640 w 718"/>
                <a:gd name="T109" fmla="*/ 630 h 652"/>
                <a:gd name="T110" fmla="*/ 624 w 718"/>
                <a:gd name="T111" fmla="*/ 562 h 652"/>
                <a:gd name="T112" fmla="*/ 616 w 718"/>
                <a:gd name="T113" fmla="*/ 518 h 652"/>
                <a:gd name="T114" fmla="*/ 662 w 718"/>
                <a:gd name="T115" fmla="*/ 482 h 652"/>
                <a:gd name="T116" fmla="*/ 704 w 718"/>
                <a:gd name="T117" fmla="*/ 476 h 652"/>
                <a:gd name="T118" fmla="*/ 716 w 718"/>
                <a:gd name="T119" fmla="*/ 3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blipFill dpi="0" rotWithShape="0">
              <a:blip r:embed="rId25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任意多边形 28699" descr="101332433194f675f5"/>
            <p:cNvSpPr>
              <a:spLocks noChangeArrowheads="1"/>
            </p:cNvSpPr>
            <p:nvPr/>
          </p:nvSpPr>
          <p:spPr bwMode="auto">
            <a:xfrm>
              <a:off x="4293029" y="2094597"/>
              <a:ext cx="776970" cy="486949"/>
            </a:xfrm>
            <a:custGeom>
              <a:avLst/>
              <a:gdLst>
                <a:gd name="T0" fmla="*/ 396 w 434"/>
                <a:gd name="T1" fmla="*/ 8 h 272"/>
                <a:gd name="T2" fmla="*/ 388 w 434"/>
                <a:gd name="T3" fmla="*/ 14 h 272"/>
                <a:gd name="T4" fmla="*/ 330 w 434"/>
                <a:gd name="T5" fmla="*/ 6 h 272"/>
                <a:gd name="T6" fmla="*/ 270 w 434"/>
                <a:gd name="T7" fmla="*/ 42 h 272"/>
                <a:gd name="T8" fmla="*/ 268 w 434"/>
                <a:gd name="T9" fmla="*/ 62 h 272"/>
                <a:gd name="T10" fmla="*/ 228 w 434"/>
                <a:gd name="T11" fmla="*/ 62 h 272"/>
                <a:gd name="T12" fmla="*/ 218 w 434"/>
                <a:gd name="T13" fmla="*/ 60 h 272"/>
                <a:gd name="T14" fmla="*/ 212 w 434"/>
                <a:gd name="T15" fmla="*/ 52 h 272"/>
                <a:gd name="T16" fmla="*/ 168 w 434"/>
                <a:gd name="T17" fmla="*/ 0 h 272"/>
                <a:gd name="T18" fmla="*/ 150 w 434"/>
                <a:gd name="T19" fmla="*/ 20 h 272"/>
                <a:gd name="T20" fmla="*/ 144 w 434"/>
                <a:gd name="T21" fmla="*/ 0 h 272"/>
                <a:gd name="T22" fmla="*/ 120 w 434"/>
                <a:gd name="T23" fmla="*/ 18 h 272"/>
                <a:gd name="T24" fmla="*/ 102 w 434"/>
                <a:gd name="T25" fmla="*/ 24 h 272"/>
                <a:gd name="T26" fmla="*/ 56 w 434"/>
                <a:gd name="T27" fmla="*/ 70 h 272"/>
                <a:gd name="T28" fmla="*/ 22 w 434"/>
                <a:gd name="T29" fmla="*/ 148 h 272"/>
                <a:gd name="T30" fmla="*/ 20 w 434"/>
                <a:gd name="T31" fmla="*/ 152 h 272"/>
                <a:gd name="T32" fmla="*/ 20 w 434"/>
                <a:gd name="T33" fmla="*/ 160 h 272"/>
                <a:gd name="T34" fmla="*/ 32 w 434"/>
                <a:gd name="T35" fmla="*/ 188 h 272"/>
                <a:gd name="T36" fmla="*/ 34 w 434"/>
                <a:gd name="T37" fmla="*/ 206 h 272"/>
                <a:gd name="T38" fmla="*/ 0 w 434"/>
                <a:gd name="T39" fmla="*/ 228 h 272"/>
                <a:gd name="T40" fmla="*/ 16 w 434"/>
                <a:gd name="T41" fmla="*/ 244 h 272"/>
                <a:gd name="T42" fmla="*/ 18 w 434"/>
                <a:gd name="T43" fmla="*/ 252 h 272"/>
                <a:gd name="T44" fmla="*/ 36 w 434"/>
                <a:gd name="T45" fmla="*/ 264 h 272"/>
                <a:gd name="T46" fmla="*/ 74 w 434"/>
                <a:gd name="T47" fmla="*/ 266 h 272"/>
                <a:gd name="T48" fmla="*/ 92 w 434"/>
                <a:gd name="T49" fmla="*/ 230 h 272"/>
                <a:gd name="T50" fmla="*/ 118 w 434"/>
                <a:gd name="T51" fmla="*/ 240 h 272"/>
                <a:gd name="T52" fmla="*/ 118 w 434"/>
                <a:gd name="T53" fmla="*/ 244 h 272"/>
                <a:gd name="T54" fmla="*/ 116 w 434"/>
                <a:gd name="T55" fmla="*/ 256 h 272"/>
                <a:gd name="T56" fmla="*/ 124 w 434"/>
                <a:gd name="T57" fmla="*/ 264 h 272"/>
                <a:gd name="T58" fmla="*/ 160 w 434"/>
                <a:gd name="T59" fmla="*/ 260 h 272"/>
                <a:gd name="T60" fmla="*/ 172 w 434"/>
                <a:gd name="T61" fmla="*/ 252 h 272"/>
                <a:gd name="T62" fmla="*/ 184 w 434"/>
                <a:gd name="T63" fmla="*/ 252 h 272"/>
                <a:gd name="T64" fmla="*/ 202 w 434"/>
                <a:gd name="T65" fmla="*/ 258 h 272"/>
                <a:gd name="T66" fmla="*/ 212 w 434"/>
                <a:gd name="T67" fmla="*/ 250 h 272"/>
                <a:gd name="T68" fmla="*/ 216 w 434"/>
                <a:gd name="T69" fmla="*/ 248 h 272"/>
                <a:gd name="T70" fmla="*/ 224 w 434"/>
                <a:gd name="T71" fmla="*/ 236 h 272"/>
                <a:gd name="T72" fmla="*/ 238 w 434"/>
                <a:gd name="T73" fmla="*/ 220 h 272"/>
                <a:gd name="T74" fmla="*/ 250 w 434"/>
                <a:gd name="T75" fmla="*/ 212 h 272"/>
                <a:gd name="T76" fmla="*/ 252 w 434"/>
                <a:gd name="T77" fmla="*/ 214 h 272"/>
                <a:gd name="T78" fmla="*/ 260 w 434"/>
                <a:gd name="T79" fmla="*/ 216 h 272"/>
                <a:gd name="T80" fmla="*/ 280 w 434"/>
                <a:gd name="T81" fmla="*/ 172 h 272"/>
                <a:gd name="T82" fmla="*/ 296 w 434"/>
                <a:gd name="T83" fmla="*/ 160 h 272"/>
                <a:gd name="T84" fmla="*/ 300 w 434"/>
                <a:gd name="T85" fmla="*/ 150 h 272"/>
                <a:gd name="T86" fmla="*/ 294 w 434"/>
                <a:gd name="T87" fmla="*/ 128 h 272"/>
                <a:gd name="T88" fmla="*/ 298 w 434"/>
                <a:gd name="T89" fmla="*/ 120 h 272"/>
                <a:gd name="T90" fmla="*/ 310 w 434"/>
                <a:gd name="T91" fmla="*/ 120 h 272"/>
                <a:gd name="T92" fmla="*/ 322 w 434"/>
                <a:gd name="T93" fmla="*/ 112 h 272"/>
                <a:gd name="T94" fmla="*/ 322 w 434"/>
                <a:gd name="T95" fmla="*/ 108 h 272"/>
                <a:gd name="T96" fmla="*/ 338 w 434"/>
                <a:gd name="T97" fmla="*/ 96 h 272"/>
                <a:gd name="T98" fmla="*/ 328 w 434"/>
                <a:gd name="T99" fmla="*/ 94 h 272"/>
                <a:gd name="T100" fmla="*/ 328 w 434"/>
                <a:gd name="T101" fmla="*/ 88 h 272"/>
                <a:gd name="T102" fmla="*/ 332 w 434"/>
                <a:gd name="T103" fmla="*/ 86 h 272"/>
                <a:gd name="T104" fmla="*/ 342 w 434"/>
                <a:gd name="T105" fmla="*/ 84 h 272"/>
                <a:gd name="T106" fmla="*/ 404 w 434"/>
                <a:gd name="T107" fmla="*/ 40 h 272"/>
                <a:gd name="T108" fmla="*/ 428 w 434"/>
                <a:gd name="T109" fmla="*/ 48 h 272"/>
                <a:gd name="T110" fmla="*/ 424 w 434"/>
                <a:gd name="T111" fmla="*/ 28 h 272"/>
                <a:gd name="T112" fmla="*/ 432 w 434"/>
                <a:gd name="T113" fmla="*/ 12 h 272"/>
                <a:gd name="T114" fmla="*/ 426 w 434"/>
                <a:gd name="T115" fmla="*/ 14 h 272"/>
                <a:gd name="T116" fmla="*/ 408 w 434"/>
                <a:gd name="T117" fmla="*/ 16 h 272"/>
                <a:gd name="T118" fmla="*/ 404 w 434"/>
                <a:gd name="T119" fmla="*/ 12 h 272"/>
                <a:gd name="T120" fmla="*/ 396 w 434"/>
                <a:gd name="T12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3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blipFill dpi="0" rotWithShape="0">
              <a:blip r:embed="rId26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任意多边形 28700" descr="101332433194f675f5"/>
            <p:cNvSpPr>
              <a:spLocks noChangeArrowheads="1"/>
            </p:cNvSpPr>
            <p:nvPr/>
          </p:nvSpPr>
          <p:spPr bwMode="auto">
            <a:xfrm>
              <a:off x="5019872" y="2903792"/>
              <a:ext cx="121737" cy="107415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48 w 68"/>
                <a:gd name="T5" fmla="*/ 8 h 60"/>
                <a:gd name="T6" fmla="*/ 40 w 68"/>
                <a:gd name="T7" fmla="*/ 4 h 60"/>
                <a:gd name="T8" fmla="*/ 34 w 68"/>
                <a:gd name="T9" fmla="*/ 0 h 60"/>
                <a:gd name="T10" fmla="*/ 28 w 68"/>
                <a:gd name="T11" fmla="*/ 0 h 60"/>
                <a:gd name="T12" fmla="*/ 22 w 68"/>
                <a:gd name="T13" fmla="*/ 0 h 60"/>
                <a:gd name="T14" fmla="*/ 14 w 68"/>
                <a:gd name="T15" fmla="*/ 2 h 60"/>
                <a:gd name="T16" fmla="*/ 14 w 68"/>
                <a:gd name="T17" fmla="*/ 20 h 60"/>
                <a:gd name="T18" fmla="*/ 10 w 68"/>
                <a:gd name="T19" fmla="*/ 28 h 60"/>
                <a:gd name="T20" fmla="*/ 4 w 68"/>
                <a:gd name="T21" fmla="*/ 36 h 60"/>
                <a:gd name="T22" fmla="*/ 0 w 68"/>
                <a:gd name="T23" fmla="*/ 40 h 60"/>
                <a:gd name="T24" fmla="*/ 8 w 68"/>
                <a:gd name="T25" fmla="*/ 48 h 60"/>
                <a:gd name="T26" fmla="*/ 10 w 68"/>
                <a:gd name="T27" fmla="*/ 48 h 60"/>
                <a:gd name="T28" fmla="*/ 12 w 68"/>
                <a:gd name="T29" fmla="*/ 56 h 60"/>
                <a:gd name="T30" fmla="*/ 22 w 68"/>
                <a:gd name="T31" fmla="*/ 60 h 60"/>
                <a:gd name="T32" fmla="*/ 28 w 68"/>
                <a:gd name="T33" fmla="*/ 56 h 60"/>
                <a:gd name="T34" fmla="*/ 34 w 68"/>
                <a:gd name="T35" fmla="*/ 54 h 60"/>
                <a:gd name="T36" fmla="*/ 52 w 68"/>
                <a:gd name="T37" fmla="*/ 58 h 60"/>
                <a:gd name="T38" fmla="*/ 52 w 68"/>
                <a:gd name="T39" fmla="*/ 52 h 60"/>
                <a:gd name="T40" fmla="*/ 54 w 68"/>
                <a:gd name="T41" fmla="*/ 44 h 60"/>
                <a:gd name="T42" fmla="*/ 56 w 68"/>
                <a:gd name="T43" fmla="*/ 38 h 60"/>
                <a:gd name="T44" fmla="*/ 58 w 68"/>
                <a:gd name="T45" fmla="*/ 34 h 60"/>
                <a:gd name="T46" fmla="*/ 62 w 68"/>
                <a:gd name="T47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close/>
                </a:path>
              </a:pathLst>
            </a:custGeom>
            <a:blipFill dpi="0" rotWithShape="0">
              <a:blip r:embed="rId27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任意多边形 28701" descr="101332433194f675f5"/>
            <p:cNvSpPr>
              <a:spLocks noChangeArrowheads="1"/>
            </p:cNvSpPr>
            <p:nvPr/>
          </p:nvSpPr>
          <p:spPr bwMode="auto">
            <a:xfrm>
              <a:off x="4450571" y="2492033"/>
              <a:ext cx="676716" cy="522754"/>
            </a:xfrm>
            <a:custGeom>
              <a:avLst/>
              <a:gdLst>
                <a:gd name="T0" fmla="*/ 264 w 378"/>
                <a:gd name="T1" fmla="*/ 86 h 292"/>
                <a:gd name="T2" fmla="*/ 252 w 378"/>
                <a:gd name="T3" fmla="*/ 70 h 292"/>
                <a:gd name="T4" fmla="*/ 226 w 378"/>
                <a:gd name="T5" fmla="*/ 44 h 292"/>
                <a:gd name="T6" fmla="*/ 204 w 378"/>
                <a:gd name="T7" fmla="*/ 38 h 292"/>
                <a:gd name="T8" fmla="*/ 194 w 378"/>
                <a:gd name="T9" fmla="*/ 28 h 292"/>
                <a:gd name="T10" fmla="*/ 170 w 378"/>
                <a:gd name="T11" fmla="*/ 18 h 292"/>
                <a:gd name="T12" fmla="*/ 170 w 378"/>
                <a:gd name="T13" fmla="*/ 2 h 292"/>
                <a:gd name="T14" fmla="*/ 164 w 378"/>
                <a:gd name="T15" fmla="*/ 0 h 292"/>
                <a:gd name="T16" fmla="*/ 148 w 378"/>
                <a:gd name="T17" fmla="*/ 12 h 292"/>
                <a:gd name="T18" fmla="*/ 140 w 378"/>
                <a:gd name="T19" fmla="*/ 26 h 292"/>
                <a:gd name="T20" fmla="*/ 126 w 378"/>
                <a:gd name="T21" fmla="*/ 46 h 292"/>
                <a:gd name="T22" fmla="*/ 120 w 378"/>
                <a:gd name="T23" fmla="*/ 52 h 292"/>
                <a:gd name="T24" fmla="*/ 116 w 378"/>
                <a:gd name="T25" fmla="*/ 48 h 292"/>
                <a:gd name="T26" fmla="*/ 102 w 378"/>
                <a:gd name="T27" fmla="*/ 40 h 292"/>
                <a:gd name="T28" fmla="*/ 88 w 378"/>
                <a:gd name="T29" fmla="*/ 40 h 292"/>
                <a:gd name="T30" fmla="*/ 62 w 378"/>
                <a:gd name="T31" fmla="*/ 50 h 292"/>
                <a:gd name="T32" fmla="*/ 26 w 378"/>
                <a:gd name="T33" fmla="*/ 44 h 292"/>
                <a:gd name="T34" fmla="*/ 20 w 378"/>
                <a:gd name="T35" fmla="*/ 32 h 292"/>
                <a:gd name="T36" fmla="*/ 8 w 378"/>
                <a:gd name="T37" fmla="*/ 18 h 292"/>
                <a:gd name="T38" fmla="*/ 4 w 378"/>
                <a:gd name="T39" fmla="*/ 36 h 292"/>
                <a:gd name="T40" fmla="*/ 0 w 378"/>
                <a:gd name="T41" fmla="*/ 40 h 292"/>
                <a:gd name="T42" fmla="*/ 10 w 378"/>
                <a:gd name="T43" fmla="*/ 42 h 292"/>
                <a:gd name="T44" fmla="*/ 40 w 378"/>
                <a:gd name="T45" fmla="*/ 76 h 292"/>
                <a:gd name="T46" fmla="*/ 98 w 378"/>
                <a:gd name="T47" fmla="*/ 96 h 292"/>
                <a:gd name="T48" fmla="*/ 112 w 378"/>
                <a:gd name="T49" fmla="*/ 112 h 292"/>
                <a:gd name="T50" fmla="*/ 124 w 378"/>
                <a:gd name="T51" fmla="*/ 150 h 292"/>
                <a:gd name="T52" fmla="*/ 146 w 378"/>
                <a:gd name="T53" fmla="*/ 162 h 292"/>
                <a:gd name="T54" fmla="*/ 180 w 378"/>
                <a:gd name="T55" fmla="*/ 144 h 292"/>
                <a:gd name="T56" fmla="*/ 184 w 378"/>
                <a:gd name="T57" fmla="*/ 144 h 292"/>
                <a:gd name="T58" fmla="*/ 200 w 378"/>
                <a:gd name="T59" fmla="*/ 146 h 292"/>
                <a:gd name="T60" fmla="*/ 198 w 378"/>
                <a:gd name="T61" fmla="*/ 152 h 292"/>
                <a:gd name="T62" fmla="*/ 186 w 378"/>
                <a:gd name="T63" fmla="*/ 186 h 292"/>
                <a:gd name="T64" fmla="*/ 166 w 378"/>
                <a:gd name="T65" fmla="*/ 194 h 292"/>
                <a:gd name="T66" fmla="*/ 152 w 378"/>
                <a:gd name="T67" fmla="*/ 222 h 292"/>
                <a:gd name="T68" fmla="*/ 148 w 378"/>
                <a:gd name="T69" fmla="*/ 234 h 292"/>
                <a:gd name="T70" fmla="*/ 172 w 378"/>
                <a:gd name="T71" fmla="*/ 252 h 292"/>
                <a:gd name="T72" fmla="*/ 182 w 378"/>
                <a:gd name="T73" fmla="*/ 254 h 292"/>
                <a:gd name="T74" fmla="*/ 194 w 378"/>
                <a:gd name="T75" fmla="*/ 270 h 292"/>
                <a:gd name="T76" fmla="*/ 204 w 378"/>
                <a:gd name="T77" fmla="*/ 262 h 292"/>
                <a:gd name="T78" fmla="*/ 214 w 378"/>
                <a:gd name="T79" fmla="*/ 264 h 292"/>
                <a:gd name="T80" fmla="*/ 224 w 378"/>
                <a:gd name="T81" fmla="*/ 270 h 292"/>
                <a:gd name="T82" fmla="*/ 236 w 378"/>
                <a:gd name="T83" fmla="*/ 286 h 292"/>
                <a:gd name="T84" fmla="*/ 242 w 378"/>
                <a:gd name="T85" fmla="*/ 284 h 292"/>
                <a:gd name="T86" fmla="*/ 264 w 378"/>
                <a:gd name="T87" fmla="*/ 288 h 292"/>
                <a:gd name="T88" fmla="*/ 304 w 378"/>
                <a:gd name="T89" fmla="*/ 286 h 292"/>
                <a:gd name="T90" fmla="*/ 318 w 378"/>
                <a:gd name="T91" fmla="*/ 278 h 292"/>
                <a:gd name="T92" fmla="*/ 312 w 378"/>
                <a:gd name="T93" fmla="*/ 268 h 292"/>
                <a:gd name="T94" fmla="*/ 322 w 378"/>
                <a:gd name="T95" fmla="*/ 256 h 292"/>
                <a:gd name="T96" fmla="*/ 324 w 378"/>
                <a:gd name="T97" fmla="*/ 238 h 292"/>
                <a:gd name="T98" fmla="*/ 326 w 378"/>
                <a:gd name="T99" fmla="*/ 230 h 292"/>
                <a:gd name="T100" fmla="*/ 340 w 378"/>
                <a:gd name="T101" fmla="*/ 222 h 292"/>
                <a:gd name="T102" fmla="*/ 356 w 378"/>
                <a:gd name="T103" fmla="*/ 226 h 292"/>
                <a:gd name="T104" fmla="*/ 378 w 378"/>
                <a:gd name="T105" fmla="*/ 238 h 292"/>
                <a:gd name="T106" fmla="*/ 364 w 378"/>
                <a:gd name="T107" fmla="*/ 210 h 292"/>
                <a:gd name="T108" fmla="*/ 348 w 378"/>
                <a:gd name="T109" fmla="*/ 194 h 292"/>
                <a:gd name="T110" fmla="*/ 294 w 378"/>
                <a:gd name="T111" fmla="*/ 170 h 292"/>
                <a:gd name="T112" fmla="*/ 292 w 378"/>
                <a:gd name="T113" fmla="*/ 146 h 292"/>
                <a:gd name="T114" fmla="*/ 270 w 378"/>
                <a:gd name="T115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close/>
                </a:path>
              </a:pathLst>
            </a:custGeom>
            <a:blipFill dpi="0" rotWithShape="0">
              <a:blip r:embed="rId28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任意多边形 28702" descr="101332433194f675f5"/>
            <p:cNvSpPr>
              <a:spLocks noChangeArrowheads="1"/>
            </p:cNvSpPr>
            <p:nvPr/>
          </p:nvSpPr>
          <p:spPr bwMode="auto">
            <a:xfrm>
              <a:off x="4096101" y="1493072"/>
              <a:ext cx="630169" cy="898707"/>
            </a:xfrm>
            <a:custGeom>
              <a:avLst/>
              <a:gdLst>
                <a:gd name="T0" fmla="*/ 312 w 352"/>
                <a:gd name="T1" fmla="*/ 144 h 502"/>
                <a:gd name="T2" fmla="*/ 270 w 352"/>
                <a:gd name="T3" fmla="*/ 122 h 502"/>
                <a:gd name="T4" fmla="*/ 278 w 352"/>
                <a:gd name="T5" fmla="*/ 102 h 502"/>
                <a:gd name="T6" fmla="*/ 246 w 352"/>
                <a:gd name="T7" fmla="*/ 88 h 502"/>
                <a:gd name="T8" fmla="*/ 234 w 352"/>
                <a:gd name="T9" fmla="*/ 48 h 502"/>
                <a:gd name="T10" fmla="*/ 226 w 352"/>
                <a:gd name="T11" fmla="*/ 40 h 502"/>
                <a:gd name="T12" fmla="*/ 210 w 352"/>
                <a:gd name="T13" fmla="*/ 30 h 502"/>
                <a:gd name="T14" fmla="*/ 200 w 352"/>
                <a:gd name="T15" fmla="*/ 0 h 502"/>
                <a:gd name="T16" fmla="*/ 178 w 352"/>
                <a:gd name="T17" fmla="*/ 16 h 502"/>
                <a:gd name="T18" fmla="*/ 146 w 352"/>
                <a:gd name="T19" fmla="*/ 64 h 502"/>
                <a:gd name="T20" fmla="*/ 130 w 352"/>
                <a:gd name="T21" fmla="*/ 68 h 502"/>
                <a:gd name="T22" fmla="*/ 114 w 352"/>
                <a:gd name="T23" fmla="*/ 78 h 502"/>
                <a:gd name="T24" fmla="*/ 80 w 352"/>
                <a:gd name="T25" fmla="*/ 96 h 502"/>
                <a:gd name="T26" fmla="*/ 50 w 352"/>
                <a:gd name="T27" fmla="*/ 94 h 502"/>
                <a:gd name="T28" fmla="*/ 42 w 352"/>
                <a:gd name="T29" fmla="*/ 56 h 502"/>
                <a:gd name="T30" fmla="*/ 16 w 352"/>
                <a:gd name="T31" fmla="*/ 96 h 502"/>
                <a:gd name="T32" fmla="*/ 0 w 352"/>
                <a:gd name="T33" fmla="*/ 122 h 502"/>
                <a:gd name="T34" fmla="*/ 38 w 352"/>
                <a:gd name="T35" fmla="*/ 186 h 502"/>
                <a:gd name="T36" fmla="*/ 12 w 352"/>
                <a:gd name="T37" fmla="*/ 200 h 502"/>
                <a:gd name="T38" fmla="*/ 48 w 352"/>
                <a:gd name="T39" fmla="*/ 240 h 502"/>
                <a:gd name="T40" fmla="*/ 36 w 352"/>
                <a:gd name="T41" fmla="*/ 284 h 502"/>
                <a:gd name="T42" fmla="*/ 8 w 352"/>
                <a:gd name="T43" fmla="*/ 332 h 502"/>
                <a:gd name="T44" fmla="*/ 48 w 352"/>
                <a:gd name="T45" fmla="*/ 376 h 502"/>
                <a:gd name="T46" fmla="*/ 32 w 352"/>
                <a:gd name="T47" fmla="*/ 416 h 502"/>
                <a:gd name="T48" fmla="*/ 14 w 352"/>
                <a:gd name="T49" fmla="*/ 456 h 502"/>
                <a:gd name="T50" fmla="*/ 14 w 352"/>
                <a:gd name="T51" fmla="*/ 468 h 502"/>
                <a:gd name="T52" fmla="*/ 28 w 352"/>
                <a:gd name="T53" fmla="*/ 488 h 502"/>
                <a:gd name="T54" fmla="*/ 80 w 352"/>
                <a:gd name="T55" fmla="*/ 500 h 502"/>
                <a:gd name="T56" fmla="*/ 122 w 352"/>
                <a:gd name="T57" fmla="*/ 486 h 502"/>
                <a:gd name="T58" fmla="*/ 158 w 352"/>
                <a:gd name="T59" fmla="*/ 400 h 502"/>
                <a:gd name="T60" fmla="*/ 240 w 352"/>
                <a:gd name="T61" fmla="*/ 332 h 502"/>
                <a:gd name="T62" fmla="*/ 226 w 352"/>
                <a:gd name="T63" fmla="*/ 302 h 502"/>
                <a:gd name="T64" fmla="*/ 196 w 352"/>
                <a:gd name="T65" fmla="*/ 292 h 502"/>
                <a:gd name="T66" fmla="*/ 176 w 352"/>
                <a:gd name="T67" fmla="*/ 256 h 502"/>
                <a:gd name="T68" fmla="*/ 146 w 352"/>
                <a:gd name="T69" fmla="*/ 240 h 502"/>
                <a:gd name="T70" fmla="*/ 110 w 352"/>
                <a:gd name="T71" fmla="*/ 226 h 502"/>
                <a:gd name="T72" fmla="*/ 96 w 352"/>
                <a:gd name="T73" fmla="*/ 210 h 502"/>
                <a:gd name="T74" fmla="*/ 110 w 352"/>
                <a:gd name="T75" fmla="*/ 192 h 502"/>
                <a:gd name="T76" fmla="*/ 112 w 352"/>
                <a:gd name="T77" fmla="*/ 164 h 502"/>
                <a:gd name="T78" fmla="*/ 120 w 352"/>
                <a:gd name="T79" fmla="*/ 152 h 502"/>
                <a:gd name="T80" fmla="*/ 150 w 352"/>
                <a:gd name="T81" fmla="*/ 140 h 502"/>
                <a:gd name="T82" fmla="*/ 140 w 352"/>
                <a:gd name="T83" fmla="*/ 128 h 502"/>
                <a:gd name="T84" fmla="*/ 160 w 352"/>
                <a:gd name="T85" fmla="*/ 116 h 502"/>
                <a:gd name="T86" fmla="*/ 208 w 352"/>
                <a:gd name="T87" fmla="*/ 134 h 502"/>
                <a:gd name="T88" fmla="*/ 210 w 352"/>
                <a:gd name="T89" fmla="*/ 152 h 502"/>
                <a:gd name="T90" fmla="*/ 210 w 352"/>
                <a:gd name="T91" fmla="*/ 180 h 502"/>
                <a:gd name="T92" fmla="*/ 234 w 352"/>
                <a:gd name="T93" fmla="*/ 172 h 502"/>
                <a:gd name="T94" fmla="*/ 246 w 352"/>
                <a:gd name="T95" fmla="*/ 210 h 502"/>
                <a:gd name="T96" fmla="*/ 300 w 352"/>
                <a:gd name="T97" fmla="*/ 244 h 502"/>
                <a:gd name="T98" fmla="*/ 336 w 352"/>
                <a:gd name="T99" fmla="*/ 188 h 502"/>
                <a:gd name="T100" fmla="*/ 350 w 352"/>
                <a:gd name="T101" fmla="*/ 176 h 502"/>
                <a:gd name="T102" fmla="*/ 326 w 352"/>
                <a:gd name="T103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blipFill dpi="0" rotWithShape="0">
              <a:blip r:embed="rId29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任意多边形 28703" descr="101332433194f675f5"/>
            <p:cNvSpPr>
              <a:spLocks noChangeArrowheads="1"/>
            </p:cNvSpPr>
            <p:nvPr/>
          </p:nvSpPr>
          <p:spPr bwMode="auto">
            <a:xfrm>
              <a:off x="3809660" y="2355974"/>
              <a:ext cx="662394" cy="655233"/>
            </a:xfrm>
            <a:custGeom>
              <a:avLst/>
              <a:gdLst>
                <a:gd name="T0" fmla="*/ 80 w 370"/>
                <a:gd name="T1" fmla="*/ 120 h 366"/>
                <a:gd name="T2" fmla="*/ 2 w 370"/>
                <a:gd name="T3" fmla="*/ 162 h 366"/>
                <a:gd name="T4" fmla="*/ 2 w 370"/>
                <a:gd name="T5" fmla="*/ 196 h 366"/>
                <a:gd name="T6" fmla="*/ 10 w 370"/>
                <a:gd name="T7" fmla="*/ 210 h 366"/>
                <a:gd name="T8" fmla="*/ 30 w 370"/>
                <a:gd name="T9" fmla="*/ 222 h 366"/>
                <a:gd name="T10" fmla="*/ 54 w 370"/>
                <a:gd name="T11" fmla="*/ 276 h 366"/>
                <a:gd name="T12" fmla="*/ 66 w 370"/>
                <a:gd name="T13" fmla="*/ 286 h 366"/>
                <a:gd name="T14" fmla="*/ 86 w 370"/>
                <a:gd name="T15" fmla="*/ 290 h 366"/>
                <a:gd name="T16" fmla="*/ 104 w 370"/>
                <a:gd name="T17" fmla="*/ 300 h 366"/>
                <a:gd name="T18" fmla="*/ 194 w 370"/>
                <a:gd name="T19" fmla="*/ 304 h 366"/>
                <a:gd name="T20" fmla="*/ 210 w 370"/>
                <a:gd name="T21" fmla="*/ 310 h 366"/>
                <a:gd name="T22" fmla="*/ 214 w 370"/>
                <a:gd name="T23" fmla="*/ 318 h 366"/>
                <a:gd name="T24" fmla="*/ 214 w 370"/>
                <a:gd name="T25" fmla="*/ 342 h 366"/>
                <a:gd name="T26" fmla="*/ 234 w 370"/>
                <a:gd name="T27" fmla="*/ 342 h 366"/>
                <a:gd name="T28" fmla="*/ 250 w 370"/>
                <a:gd name="T29" fmla="*/ 338 h 366"/>
                <a:gd name="T30" fmla="*/ 258 w 370"/>
                <a:gd name="T31" fmla="*/ 342 h 366"/>
                <a:gd name="T32" fmla="*/ 278 w 370"/>
                <a:gd name="T33" fmla="*/ 362 h 366"/>
                <a:gd name="T34" fmla="*/ 282 w 370"/>
                <a:gd name="T35" fmla="*/ 366 h 366"/>
                <a:gd name="T36" fmla="*/ 298 w 370"/>
                <a:gd name="T37" fmla="*/ 350 h 366"/>
                <a:gd name="T38" fmla="*/ 314 w 370"/>
                <a:gd name="T39" fmla="*/ 358 h 366"/>
                <a:gd name="T40" fmla="*/ 326 w 370"/>
                <a:gd name="T41" fmla="*/ 342 h 366"/>
                <a:gd name="T42" fmla="*/ 334 w 370"/>
                <a:gd name="T43" fmla="*/ 334 h 366"/>
                <a:gd name="T44" fmla="*/ 346 w 370"/>
                <a:gd name="T45" fmla="*/ 330 h 366"/>
                <a:gd name="T46" fmla="*/ 342 w 370"/>
                <a:gd name="T47" fmla="*/ 326 h 366"/>
                <a:gd name="T48" fmla="*/ 338 w 370"/>
                <a:gd name="T49" fmla="*/ 300 h 366"/>
                <a:gd name="T50" fmla="*/ 328 w 370"/>
                <a:gd name="T51" fmla="*/ 294 h 366"/>
                <a:gd name="T52" fmla="*/ 310 w 370"/>
                <a:gd name="T53" fmla="*/ 296 h 366"/>
                <a:gd name="T54" fmla="*/ 302 w 370"/>
                <a:gd name="T55" fmla="*/ 294 h 366"/>
                <a:gd name="T56" fmla="*/ 302 w 370"/>
                <a:gd name="T57" fmla="*/ 286 h 366"/>
                <a:gd name="T58" fmla="*/ 282 w 370"/>
                <a:gd name="T59" fmla="*/ 262 h 366"/>
                <a:gd name="T60" fmla="*/ 274 w 370"/>
                <a:gd name="T61" fmla="*/ 250 h 366"/>
                <a:gd name="T62" fmla="*/ 274 w 370"/>
                <a:gd name="T63" fmla="*/ 238 h 366"/>
                <a:gd name="T64" fmla="*/ 298 w 370"/>
                <a:gd name="T65" fmla="*/ 240 h 366"/>
                <a:gd name="T66" fmla="*/ 296 w 370"/>
                <a:gd name="T67" fmla="*/ 216 h 366"/>
                <a:gd name="T68" fmla="*/ 300 w 370"/>
                <a:gd name="T69" fmla="*/ 210 h 366"/>
                <a:gd name="T70" fmla="*/ 310 w 370"/>
                <a:gd name="T71" fmla="*/ 204 h 366"/>
                <a:gd name="T72" fmla="*/ 318 w 370"/>
                <a:gd name="T73" fmla="*/ 196 h 366"/>
                <a:gd name="T74" fmla="*/ 312 w 370"/>
                <a:gd name="T75" fmla="*/ 170 h 366"/>
                <a:gd name="T76" fmla="*/ 318 w 370"/>
                <a:gd name="T77" fmla="*/ 162 h 366"/>
                <a:gd name="T78" fmla="*/ 338 w 370"/>
                <a:gd name="T79" fmla="*/ 166 h 366"/>
                <a:gd name="T80" fmla="*/ 340 w 370"/>
                <a:gd name="T81" fmla="*/ 168 h 366"/>
                <a:gd name="T82" fmla="*/ 370 w 370"/>
                <a:gd name="T83" fmla="*/ 162 h 366"/>
                <a:gd name="T84" fmla="*/ 348 w 370"/>
                <a:gd name="T85" fmla="*/ 128 h 366"/>
                <a:gd name="T86" fmla="*/ 334 w 370"/>
                <a:gd name="T87" fmla="*/ 134 h 366"/>
                <a:gd name="T88" fmla="*/ 292 w 370"/>
                <a:gd name="T89" fmla="*/ 122 h 366"/>
                <a:gd name="T90" fmla="*/ 280 w 370"/>
                <a:gd name="T91" fmla="*/ 110 h 366"/>
                <a:gd name="T92" fmla="*/ 260 w 370"/>
                <a:gd name="T93" fmla="*/ 96 h 366"/>
                <a:gd name="T94" fmla="*/ 294 w 370"/>
                <a:gd name="T95" fmla="*/ 58 h 366"/>
                <a:gd name="T96" fmla="*/ 286 w 370"/>
                <a:gd name="T97" fmla="*/ 30 h 366"/>
                <a:gd name="T98" fmla="*/ 258 w 370"/>
                <a:gd name="T99" fmla="*/ 22 h 366"/>
                <a:gd name="T100" fmla="*/ 226 w 370"/>
                <a:gd name="T101" fmla="*/ 28 h 366"/>
                <a:gd name="T102" fmla="*/ 200 w 370"/>
                <a:gd name="T103" fmla="*/ 14 h 366"/>
                <a:gd name="T104" fmla="*/ 190 w 370"/>
                <a:gd name="T105" fmla="*/ 10 h 366"/>
                <a:gd name="T106" fmla="*/ 186 w 370"/>
                <a:gd name="T107" fmla="*/ 2 h 366"/>
                <a:gd name="T108" fmla="*/ 184 w 370"/>
                <a:gd name="T109" fmla="*/ 22 h 366"/>
                <a:gd name="T110" fmla="*/ 180 w 370"/>
                <a:gd name="T111" fmla="*/ 34 h 366"/>
                <a:gd name="T112" fmla="*/ 184 w 370"/>
                <a:gd name="T113" fmla="*/ 40 h 366"/>
                <a:gd name="T114" fmla="*/ 182 w 370"/>
                <a:gd name="T115" fmla="*/ 50 h 366"/>
                <a:gd name="T116" fmla="*/ 184 w 370"/>
                <a:gd name="T117" fmla="*/ 68 h 366"/>
                <a:gd name="T118" fmla="*/ 182 w 370"/>
                <a:gd name="T119" fmla="*/ 70 h 366"/>
                <a:gd name="T120" fmla="*/ 172 w 370"/>
                <a:gd name="T121" fmla="*/ 96 h 366"/>
                <a:gd name="T122" fmla="*/ 148 w 370"/>
                <a:gd name="T123" fmla="*/ 106 h 366"/>
                <a:gd name="T124" fmla="*/ 98 w 370"/>
                <a:gd name="T125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close/>
                </a:path>
              </a:pathLst>
            </a:custGeom>
            <a:blipFill dpi="0" rotWithShape="0">
              <a:blip r:embed="rId30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任意多边形 28704" descr="101332433194f675f5"/>
            <p:cNvSpPr>
              <a:spLocks noChangeArrowheads="1"/>
            </p:cNvSpPr>
            <p:nvPr/>
          </p:nvSpPr>
          <p:spPr bwMode="auto">
            <a:xfrm>
              <a:off x="5055677" y="3755952"/>
              <a:ext cx="189767" cy="458305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10 w 106"/>
                <a:gd name="T13" fmla="*/ 98 h 256"/>
                <a:gd name="T14" fmla="*/ 4 w 106"/>
                <a:gd name="T15" fmla="*/ 104 h 256"/>
                <a:gd name="T16" fmla="*/ 0 w 106"/>
                <a:gd name="T17" fmla="*/ 108 h 256"/>
                <a:gd name="T18" fmla="*/ 6 w 106"/>
                <a:gd name="T19" fmla="*/ 152 h 256"/>
                <a:gd name="T20" fmla="*/ 6 w 106"/>
                <a:gd name="T21" fmla="*/ 154 h 256"/>
                <a:gd name="T22" fmla="*/ 2 w 106"/>
                <a:gd name="T23" fmla="*/ 184 h 256"/>
                <a:gd name="T24" fmla="*/ 2 w 106"/>
                <a:gd name="T25" fmla="*/ 196 h 256"/>
                <a:gd name="T26" fmla="*/ 2 w 106"/>
                <a:gd name="T27" fmla="*/ 200 h 256"/>
                <a:gd name="T28" fmla="*/ 4 w 106"/>
                <a:gd name="T29" fmla="*/ 202 h 256"/>
                <a:gd name="T30" fmla="*/ 36 w 106"/>
                <a:gd name="T31" fmla="*/ 224 h 256"/>
                <a:gd name="T32" fmla="*/ 38 w 106"/>
                <a:gd name="T33" fmla="*/ 224 h 256"/>
                <a:gd name="T34" fmla="*/ 38 w 106"/>
                <a:gd name="T35" fmla="*/ 226 h 256"/>
                <a:gd name="T36" fmla="*/ 42 w 106"/>
                <a:gd name="T37" fmla="*/ 236 h 256"/>
                <a:gd name="T38" fmla="*/ 50 w 106"/>
                <a:gd name="T39" fmla="*/ 248 h 256"/>
                <a:gd name="T40" fmla="*/ 56 w 106"/>
                <a:gd name="T41" fmla="*/ 252 h 256"/>
                <a:gd name="T42" fmla="*/ 62 w 106"/>
                <a:gd name="T43" fmla="*/ 256 h 256"/>
                <a:gd name="T44" fmla="*/ 66 w 106"/>
                <a:gd name="T45" fmla="*/ 204 h 256"/>
                <a:gd name="T46" fmla="*/ 66 w 106"/>
                <a:gd name="T47" fmla="*/ 202 h 256"/>
                <a:gd name="T48" fmla="*/ 90 w 106"/>
                <a:gd name="T49" fmla="*/ 146 h 256"/>
                <a:gd name="T50" fmla="*/ 98 w 106"/>
                <a:gd name="T51" fmla="*/ 80 h 256"/>
                <a:gd name="T52" fmla="*/ 98 w 106"/>
                <a:gd name="T53" fmla="*/ 78 h 256"/>
                <a:gd name="T54" fmla="*/ 106 w 106"/>
                <a:gd name="T55" fmla="*/ 60 h 256"/>
                <a:gd name="T56" fmla="*/ 100 w 106"/>
                <a:gd name="T57" fmla="*/ 44 h 256"/>
                <a:gd name="T58" fmla="*/ 98 w 106"/>
                <a:gd name="T59" fmla="*/ 44 h 256"/>
                <a:gd name="T60" fmla="*/ 98 w 106"/>
                <a:gd name="T61" fmla="*/ 24 h 256"/>
                <a:gd name="T62" fmla="*/ 98 w 106"/>
                <a:gd name="T63" fmla="*/ 22 h 256"/>
                <a:gd name="T64" fmla="*/ 102 w 106"/>
                <a:gd name="T65" fmla="*/ 16 h 256"/>
                <a:gd name="T66" fmla="*/ 106 w 106"/>
                <a:gd name="T67" fmla="*/ 12 h 256"/>
                <a:gd name="T68" fmla="*/ 80 w 106"/>
                <a:gd name="T6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blipFill dpi="0" rotWithShape="0">
              <a:blip r:embed="rId31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任意多边形 28705" descr="101332433194f675f5"/>
            <p:cNvSpPr>
              <a:spLocks noChangeArrowheads="1"/>
            </p:cNvSpPr>
            <p:nvPr/>
          </p:nvSpPr>
          <p:spPr bwMode="auto">
            <a:xfrm>
              <a:off x="3659279" y="4568727"/>
              <a:ext cx="286441" cy="250636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68 w 160"/>
                <a:gd name="T5" fmla="*/ 20 h 140"/>
                <a:gd name="T6" fmla="*/ 36 w 160"/>
                <a:gd name="T7" fmla="*/ 28 h 140"/>
                <a:gd name="T8" fmla="*/ 38 w 160"/>
                <a:gd name="T9" fmla="*/ 32 h 140"/>
                <a:gd name="T10" fmla="*/ 48 w 160"/>
                <a:gd name="T11" fmla="*/ 44 h 140"/>
                <a:gd name="T12" fmla="*/ 44 w 160"/>
                <a:gd name="T13" fmla="*/ 46 h 140"/>
                <a:gd name="T14" fmla="*/ 30 w 160"/>
                <a:gd name="T15" fmla="*/ 54 h 140"/>
                <a:gd name="T16" fmla="*/ 6 w 160"/>
                <a:gd name="T17" fmla="*/ 72 h 140"/>
                <a:gd name="T18" fmla="*/ 2 w 160"/>
                <a:gd name="T19" fmla="*/ 80 h 140"/>
                <a:gd name="T20" fmla="*/ 0 w 160"/>
                <a:gd name="T21" fmla="*/ 92 h 140"/>
                <a:gd name="T22" fmla="*/ 4 w 160"/>
                <a:gd name="T23" fmla="*/ 108 h 140"/>
                <a:gd name="T24" fmla="*/ 10 w 160"/>
                <a:gd name="T25" fmla="*/ 126 h 140"/>
                <a:gd name="T26" fmla="*/ 34 w 160"/>
                <a:gd name="T27" fmla="*/ 128 h 140"/>
                <a:gd name="T28" fmla="*/ 36 w 160"/>
                <a:gd name="T29" fmla="*/ 128 h 140"/>
                <a:gd name="T30" fmla="*/ 60 w 160"/>
                <a:gd name="T31" fmla="*/ 140 h 140"/>
                <a:gd name="T32" fmla="*/ 86 w 160"/>
                <a:gd name="T33" fmla="*/ 136 h 140"/>
                <a:gd name="T34" fmla="*/ 94 w 160"/>
                <a:gd name="T35" fmla="*/ 132 h 140"/>
                <a:gd name="T36" fmla="*/ 102 w 160"/>
                <a:gd name="T37" fmla="*/ 126 h 140"/>
                <a:gd name="T38" fmla="*/ 112 w 160"/>
                <a:gd name="T39" fmla="*/ 118 h 140"/>
                <a:gd name="T40" fmla="*/ 122 w 160"/>
                <a:gd name="T41" fmla="*/ 106 h 140"/>
                <a:gd name="T42" fmla="*/ 124 w 160"/>
                <a:gd name="T43" fmla="*/ 106 h 140"/>
                <a:gd name="T44" fmla="*/ 126 w 160"/>
                <a:gd name="T45" fmla="*/ 104 h 140"/>
                <a:gd name="T46" fmla="*/ 136 w 160"/>
                <a:gd name="T47" fmla="*/ 100 h 140"/>
                <a:gd name="T48" fmla="*/ 134 w 160"/>
                <a:gd name="T49" fmla="*/ 66 h 140"/>
                <a:gd name="T50" fmla="*/ 148 w 160"/>
                <a:gd name="T51" fmla="*/ 44 h 140"/>
                <a:gd name="T52" fmla="*/ 160 w 160"/>
                <a:gd name="T53" fmla="*/ 34 h 140"/>
                <a:gd name="T54" fmla="*/ 160 w 160"/>
                <a:gd name="T55" fmla="*/ 22 h 140"/>
                <a:gd name="T56" fmla="*/ 158 w 160"/>
                <a:gd name="T57" fmla="*/ 14 h 140"/>
                <a:gd name="T58" fmla="*/ 156 w 160"/>
                <a:gd name="T59" fmla="*/ 10 h 140"/>
                <a:gd name="T60" fmla="*/ 152 w 160"/>
                <a:gd name="T61" fmla="*/ 2 h 140"/>
                <a:gd name="T62" fmla="*/ 146 w 160"/>
                <a:gd name="T63" fmla="*/ 0 h 140"/>
                <a:gd name="T64" fmla="*/ 146 w 160"/>
                <a:gd name="T65" fmla="*/ 12 h 140"/>
                <a:gd name="T66" fmla="*/ 126 w 160"/>
                <a:gd name="T67" fmla="*/ 8 h 140"/>
                <a:gd name="T68" fmla="*/ 116 w 160"/>
                <a:gd name="T69" fmla="*/ 14 h 140"/>
                <a:gd name="T70" fmla="*/ 114 w 160"/>
                <a:gd name="T71" fmla="*/ 14 h 140"/>
                <a:gd name="T72" fmla="*/ 72 w 160"/>
                <a:gd name="T73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blipFill dpi="0" rotWithShape="0">
              <a:blip r:embed="rId32" cstate="email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49" name="圆角矩形标注 10"/>
          <p:cNvSpPr/>
          <p:nvPr/>
        </p:nvSpPr>
        <p:spPr>
          <a:xfrm rot="16200000" flipH="1" flipV="1">
            <a:off x="7913043" y="1968033"/>
            <a:ext cx="2406740" cy="3842140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3" cstate="email"/>
          <a:srcRect l="-5381" r="-7671" b="-397"/>
          <a:stretch>
            <a:fillRect/>
          </a:stretch>
        </p:blipFill>
        <p:spPr>
          <a:xfrm>
            <a:off x="7395914" y="2031992"/>
            <a:ext cx="3440997" cy="65374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7925288" y="3116819"/>
            <a:ext cx="3270556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大家一起参与</a:t>
            </a:r>
            <a:br>
              <a:rPr lang="zh-CN" altLang="en-US" sz="32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来植树吧！</a:t>
            </a:r>
            <a:endParaRPr lang="zh-CN" altLang="en-US" sz="24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49" grpId="0" animBg="1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6448" y="642285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植树造林的好处</a:t>
            </a:r>
            <a:b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88837" y="1969444"/>
            <a:ext cx="6501113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①保护环境，维持生态系统，改善人们的生活居住环境；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②治理沙化耕地，控制水土流失，防风固土，增加土壤蓄水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能力；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③自动的调温器，夏日树荫下气温比空地上低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10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度左右，冬季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又高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2-3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度；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④天然除尘器，树叶上长着许多细小的茸毛和黏液能吸附烟尘中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的碳、硫化物等有害微粒，还有病菌、病毒等有害物质，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大量减少和降低空气中的尘埃。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1291768"/>
            <a:ext cx="6243527" cy="5366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6448" y="642285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植树造林的好处</a:t>
            </a:r>
            <a:b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870" y="2121844"/>
            <a:ext cx="7439702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⑤制造氧气，树叶进行光合作用吸收二氧化碳，并制造人体所需的氧气；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⑥消灭细菌，松、樟、榆等树能分泌杀菌素，杀灭结核杆菌、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白喉杆菌等病菌；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⑦消减噪声；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⑧可以用来造船、造家具等等；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⑨增加经济效益，增加木材及林产品的经济价值；</a:t>
            </a:r>
            <a:b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</a:b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⑩最重要的是净化空气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,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改善生态环境降温增湿，调节环境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空气的温度和湿度。 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388589" y="980216"/>
            <a:ext cx="3689111" cy="5157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标注 10"/>
          <p:cNvSpPr/>
          <p:nvPr/>
        </p:nvSpPr>
        <p:spPr>
          <a:xfrm rot="16200000" flipH="1" flipV="1">
            <a:off x="1977303" y="872404"/>
            <a:ext cx="4552950" cy="6122841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56610" y="1799094"/>
            <a:ext cx="5658590" cy="419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多一片绿叶，多一份温馨。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植树在当代，得宜在下代。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树木棵棵种，绿树点点阴。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一棵两棵三棵，棵棵皆成栋梁材。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千重林山真宝库</a:t>
            </a:r>
            <a:r>
              <a:rPr lang="en-US" altLang="zh-CN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;</a:t>
            </a: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万顷绿海活银行。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年年植树树成荫，代代造林林成森。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万里长城抵御外敌，绿色长城造福人类。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双木成林染尽山河，独苗虽绿怎抵风沙。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多植树，广造林、现在人养树，日后树养人。</a:t>
            </a:r>
            <a:endParaRPr lang="zh-CN" altLang="en-US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1979560" y="1003609"/>
            <a:ext cx="4548436" cy="6537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344659" y="0"/>
            <a:ext cx="484734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标注 10"/>
          <p:cNvSpPr/>
          <p:nvPr/>
        </p:nvSpPr>
        <p:spPr>
          <a:xfrm rot="16200000" flipH="1" flipV="1">
            <a:off x="6847886" y="617801"/>
            <a:ext cx="3690563" cy="6122841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096000" y="2012343"/>
            <a:ext cx="5658590" cy="369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珍爱绿色，珍重我们绿色的校园。不踩踏草坪，不攀折鲜花。</a:t>
            </a:r>
            <a:endParaRPr lang="en-US" altLang="zh-CN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多一片绿色，多一片温馨。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绿色环境，美善意情。在教室中种点花花草草，增加一份绿色。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生命在于绿色，盼望在于绿色。让我们养成维护绿色的好习惯，世界将会更加的美妙。</a:t>
            </a:r>
            <a:endParaRPr lang="zh-CN" altLang="en-US" sz="2000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6418949" y="1180200"/>
            <a:ext cx="4548436" cy="6537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42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56060" y="1752600"/>
            <a:ext cx="2135940" cy="274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56295" y="5438775"/>
            <a:ext cx="2230356" cy="12878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1818" y="1600200"/>
            <a:ext cx="1485899" cy="9612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57600" y="2704448"/>
            <a:ext cx="6972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>
                <a:solidFill>
                  <a:srgbClr val="327B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6600" b="1">
              <a:solidFill>
                <a:srgbClr val="327B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201400" y="11493500"/>
            <a:ext cx="304800" cy="2286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84360" y="2875002"/>
            <a:ext cx="54232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>
                <a:solidFill>
                  <a:srgbClr val="117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 树 节 由 来</a:t>
            </a:r>
            <a:endParaRPr lang="zh-CN" altLang="en-US" sz="6600" b="1">
              <a:solidFill>
                <a:srgbClr val="1179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3940" y="1832029"/>
            <a:ext cx="2024119" cy="658075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311169" y="1843773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43006" y="1843773"/>
            <a:ext cx="2135940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4705" y="2076450"/>
            <a:ext cx="1485899" cy="961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94705" y="2490104"/>
            <a:ext cx="2024119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626886" y="1129284"/>
            <a:ext cx="10287000" cy="5029200"/>
          </a:xfrm>
          <a:prstGeom prst="rect">
            <a:avLst/>
          </a:prstGeom>
        </p:spPr>
      </p:pic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2560" y="6202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中国植树节的由来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0698" y="1841946"/>
            <a:ext cx="8383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     </a:t>
            </a: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每年的</a:t>
            </a:r>
            <a:r>
              <a:rPr lang="en-US" altLang="zh-CN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日是我国的植树节，其实这天是孙中山先生逝世的纪念日。确定这一天为植树节，一是从植树的季节考虑；二是为了纪念孙中山先生一生提倡植树造林的功绩。　 </a:t>
            </a:r>
            <a:endParaRPr lang="zh-CN" altLang="en-US" b="1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孙中山先生从小就喜爱植树，在他的故居至今仍生长着一棵已满百岁的檀香山酸豆树。这是</a:t>
            </a:r>
            <a:r>
              <a:rPr lang="en-US" altLang="zh-CN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1883</a:t>
            </a: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年，年仅只有</a:t>
            </a:r>
            <a:r>
              <a:rPr lang="en-US" altLang="zh-CN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18</a:t>
            </a:r>
            <a:r>
              <a:rPr lang="zh-CN" altLang="en-US" b="1" dirty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岁的孙中山，千里迢迢从美国檀香山带回幼苗亲手栽种的，在他的精心培育下终于成材</a:t>
            </a:r>
            <a:r>
              <a:rPr lang="zh-CN" altLang="en-US" b="1" dirty="0" smtClean="0">
                <a:solidFill>
                  <a:schemeClr val="bg1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。</a:t>
            </a:r>
            <a:endParaRPr lang="zh-CN" altLang="en-US" b="1" dirty="0">
              <a:solidFill>
                <a:schemeClr val="bg1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664" y="699516"/>
            <a:ext cx="42291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标注 10"/>
          <p:cNvSpPr/>
          <p:nvPr/>
        </p:nvSpPr>
        <p:spPr>
          <a:xfrm rot="16200000" flipH="1" flipV="1">
            <a:off x="2665371" y="49595"/>
            <a:ext cx="3989640" cy="8005249"/>
          </a:xfrm>
          <a:prstGeom prst="wedgeRoundRectCallout">
            <a:avLst>
              <a:gd name="adj1" fmla="val -27832"/>
              <a:gd name="adj2" fmla="val 47623"/>
              <a:gd name="adj3" fmla="val 16667"/>
            </a:avLst>
          </a:prstGeom>
          <a:solidFill>
            <a:schemeClr val="bg1"/>
          </a:solidFill>
          <a:ln w="28575">
            <a:solidFill>
              <a:srgbClr val="77AB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2560" y="6202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中国植树节的由来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1793" y="2145038"/>
            <a:ext cx="7116795" cy="430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辛亥革命以后，孙中山先生提出了在中国北部和中部大规模植树造林的计划。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1924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，他在广州一次演讲中强调：我们防止水灾和旱灾的根本方法就是要不断植树造林，而且要造大规模的森林。此外，他还在许多著作和演讲中，反复强调毁林的危害性和植树造林的重要性，并且身体力行，亲自植树。</a:t>
            </a:r>
            <a:endParaRPr lang="en-US" altLang="zh-CN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 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　　在孙中山先生的倡议下，我国曾于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1915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30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日首次规定，每年清明为植树节。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1925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12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日，孙中山逝世后，决定将孙中山的逝世日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——3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12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日定为植树节，以纪念他提倡植树造林的功绩。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zh-CN" dirty="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rcRect l="-5381" r="-7671" b="-397"/>
          <a:stretch>
            <a:fillRect/>
          </a:stretch>
        </p:blipFill>
        <p:spPr>
          <a:xfrm>
            <a:off x="2350045" y="1231612"/>
            <a:ext cx="4467897" cy="848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67802" y="762504"/>
            <a:ext cx="6095496" cy="6095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72560" y="62024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中国植树节的由来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1872" y="1783088"/>
            <a:ext cx="5670482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 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1.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树形，表示全民义务植树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至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棵，人人动手，绿化祖国大地。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2. “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中国植树节”和“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3.12”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，表示改造自然，造福人类，年年植树，坚韧不拔的决心。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3. 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五棵树可会意为“森林”，由此引伸连接着外圈，显示着绿化祖国，实现以森林为主体的自然生态体系的良性循环。</a:t>
            </a:r>
            <a:endParaRPr lang="zh-CN" altLang="zh-CN" dirty="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10" name="内容占位符 9218" descr="ae51f3deb48f8c54d89db70c3a292df5e0fe7f42 (1)"/>
          <p:cNvPicPr>
            <a:picLocks noChangeAspect="1" noChangeArrowheads="1"/>
          </p:cNvPicPr>
          <p:nvPr/>
        </p:nvPicPr>
        <p:blipFill>
          <a:blip r:embed="rId1" cstate="email"/>
          <a:stretch>
            <a:fillRect/>
          </a:stretch>
        </p:blipFill>
        <p:spPr bwMode="auto">
          <a:xfrm>
            <a:off x="7419438" y="2506965"/>
            <a:ext cx="3706390" cy="233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384360" y="2875002"/>
            <a:ext cx="54232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solidFill>
                  <a:srgbClr val="1179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 国 植 树 节</a:t>
            </a:r>
            <a:endParaRPr lang="zh-CN" altLang="en-US" sz="6600" b="1" dirty="0">
              <a:solidFill>
                <a:srgbClr val="1179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3940" y="1832029"/>
            <a:ext cx="2024119" cy="658075"/>
          </a:xfrm>
          <a:prstGeom prst="rect">
            <a:avLst/>
          </a:prstGeom>
          <a:solidFill>
            <a:srgbClr val="327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5311169" y="1843773"/>
            <a:ext cx="1554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843006" y="1843773"/>
            <a:ext cx="2135940" cy="2743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94705" y="2076450"/>
            <a:ext cx="1485899" cy="961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94705" y="2490104"/>
            <a:ext cx="2024119" cy="352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8671" y="62024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其他国家也有植树节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290"/>
          <p:cNvSpPr txBox="1">
            <a:spLocks noChangeArrowheads="1"/>
          </p:cNvSpPr>
          <p:nvPr/>
        </p:nvSpPr>
        <p:spPr bwMode="auto">
          <a:xfrm>
            <a:off x="2841625" y="1176661"/>
            <a:ext cx="694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</a:t>
            </a:r>
            <a:r>
              <a:rPr lang="en-US" altLang="zh-CN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个月，每月都会有国家欢度植树节</a:t>
            </a:r>
            <a:endParaRPr lang="zh-CN" altLang="en-US" sz="2800" b="1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6621" y="2056487"/>
            <a:ext cx="8505503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英国：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11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6-12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1977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年开始，每年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11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至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12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日在全国开展植树周运动。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法国：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31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1977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年经共和国总统创议，规定每年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31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日为树木日，</a:t>
            </a:r>
            <a:endParaRPr lang="en-US" altLang="zh-CN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3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月为绿化月。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泰国：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9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24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与国庆节同一天。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缅甸：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endParaRPr lang="zh-CN" altLang="en-US" dirty="0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政府决定自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1954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</a:t>
            </a:r>
            <a:r>
              <a:rPr lang="en-US" altLang="zh-CN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</a:t>
            </a:r>
            <a:r>
              <a:rPr lang="zh-CN" altLang="en-US" dirty="0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月开始，每年举行一次植树节活动。</a:t>
            </a:r>
            <a:endParaRPr lang="zh-CN" altLang="zh-CN" dirty="0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145405" y="2442853"/>
            <a:ext cx="4473437" cy="27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219"/>
          <p:cNvSpPr/>
          <p:nvPr/>
        </p:nvSpPr>
        <p:spPr>
          <a:xfrm>
            <a:off x="4199444" y="572869"/>
            <a:ext cx="3793111" cy="556417"/>
          </a:xfrm>
          <a:prstGeom prst="roundRect">
            <a:avLst>
              <a:gd name="adj" fmla="val 50000"/>
            </a:avLst>
          </a:prstGeom>
          <a:solidFill>
            <a:srgbClr val="117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8671" y="62024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其他国家也有植树节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12290"/>
          <p:cNvSpPr txBox="1">
            <a:spLocks noChangeArrowheads="1"/>
          </p:cNvSpPr>
          <p:nvPr/>
        </p:nvSpPr>
        <p:spPr bwMode="auto">
          <a:xfrm>
            <a:off x="2841625" y="1176661"/>
            <a:ext cx="6942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</a:t>
            </a:r>
            <a:r>
              <a:rPr lang="en-US" altLang="zh-CN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b="1">
                <a:solidFill>
                  <a:srgbClr val="00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个月，每月都会有国家欢度植树节</a:t>
            </a:r>
            <a:endParaRPr lang="zh-CN" altLang="en-US" sz="2800" b="1">
              <a:solidFill>
                <a:srgbClr val="00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0920" y="1699881"/>
            <a:ext cx="5990905" cy="50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印度：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月第一周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1950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月举行第一次全国植树节活动，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1951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年以后</a:t>
            </a:r>
            <a:endParaRPr lang="en-US" altLang="zh-CN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定每年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7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月第一周为植树节。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澳大利亚：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5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月第一个星期五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埃及：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9-11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1980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年开始规定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9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至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月为植树节。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意大利：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21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始于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1899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朝鲜：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从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1947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年起，每年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6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日为全国植树节，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4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月和</a:t>
            </a:r>
            <a:r>
              <a:rPr lang="en-US" altLang="zh-CN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10</a:t>
            </a: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月为</a:t>
            </a:r>
            <a:endParaRPr lang="en-US" altLang="zh-CN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327B35"/>
                </a:solidFill>
                <a:latin typeface="萝莉体 第二版" panose="02000500000000000000" pitchFamily="2" charset="-122"/>
                <a:ea typeface="萝莉体 第二版" panose="02000500000000000000" pitchFamily="2" charset="-122"/>
                <a:cs typeface="萝莉体 第二版" panose="02000500000000000000" pitchFamily="2" charset="-122"/>
              </a:rPr>
              <a:t>植树月。各道郡又按气候各自规定植树周。</a:t>
            </a:r>
            <a:endParaRPr lang="zh-CN" altLang="en-US">
              <a:solidFill>
                <a:srgbClr val="327B35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>
              <a:solidFill>
                <a:srgbClr val="117926"/>
              </a:solidFill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>
          <a:xfrm>
            <a:off x="6863895" y="2223101"/>
            <a:ext cx="4708980" cy="313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6" grpId="0"/>
      <p:bldP spid="11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heme/theme1.xml><?xml version="1.0" encoding="utf-8"?>
<a:theme xmlns:a="http://schemas.openxmlformats.org/drawingml/2006/main" name="第一PPT模板网-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3644</Words>
  <Application>WPS 演示</Application>
  <PresentationFormat>自定义</PresentationFormat>
  <Paragraphs>174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萝莉体 第二版</vt:lpstr>
      <vt:lpstr>Calibri</vt:lpstr>
      <vt:lpstr>Arial Unicode MS</vt:lpstr>
      <vt:lpstr>等线</vt:lpstr>
      <vt:lpstr>Arial</vt:lpstr>
      <vt:lpstr>Wingdings</vt:lpstr>
      <vt:lpstr>萝莉体 第二版</vt:lpstr>
      <vt:lpstr>FFont-Family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lastModifiedBy>方超明</cp:lastModifiedBy>
  <cp:revision>5</cp:revision>
  <cp:lastPrinted>2021-03-17T17:08:00Z</cp:lastPrinted>
  <dcterms:created xsi:type="dcterms:W3CDTF">2021-03-17T17:08:00Z</dcterms:created>
  <dcterms:modified xsi:type="dcterms:W3CDTF">2026-03-10T16:08:05Z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17EAEE0CAB7F430C9B75A76945578397_12</vt:lpwstr>
  </property>
  <property fmtid="{D5CDD505-2E9C-101B-9397-08002B2CF9AE}" pid="7" name="KSOProductBuildVer">
    <vt:lpwstr>2052-12.1.0.25225</vt:lpwstr>
  </property>
</Properties>
</file>